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9144000" cy="5143500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4" Type="http://schemas.openxmlformats.org/officeDocument/2006/relationships/image" Target="../media/image-1-4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image" Target="../media/image-2-4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image" Target="../media/image-6-6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757181" y="343793"/>
            <a:ext cx="234907" cy="4286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225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&lt;</a:t>
            </a:r>
            <a:endParaRPr lang="en-US" sz="2250" dirty="0"/>
          </a:p>
        </p:txBody>
      </p:sp>
      <p:sp>
        <p:nvSpPr>
          <p:cNvPr id="4" name="Text 1"/>
          <p:cNvSpPr/>
          <p:nvPr/>
        </p:nvSpPr>
        <p:spPr>
          <a:xfrm>
            <a:off x="2992087" y="236637"/>
            <a:ext cx="3231263" cy="64293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3375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HTML Session 3</a:t>
            </a:r>
            <a:endParaRPr lang="en-US" sz="3375" dirty="0"/>
          </a:p>
        </p:txBody>
      </p:sp>
      <p:sp>
        <p:nvSpPr>
          <p:cNvPr id="5" name="Text 2"/>
          <p:cNvSpPr/>
          <p:nvPr/>
        </p:nvSpPr>
        <p:spPr>
          <a:xfrm>
            <a:off x="6223350" y="343793"/>
            <a:ext cx="234907" cy="4286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225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&gt;</a:t>
            </a:r>
            <a:endParaRPr lang="en-US" sz="2250" dirty="0"/>
          </a:p>
        </p:txBody>
      </p:sp>
      <p:sp>
        <p:nvSpPr>
          <p:cNvPr id="6" name="Text 3"/>
          <p:cNvSpPr/>
          <p:nvPr/>
        </p:nvSpPr>
        <p:spPr>
          <a:xfrm>
            <a:off x="2982404" y="944761"/>
            <a:ext cx="3250602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80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Lists, Audio &amp; Interactive Fun!</a:t>
            </a:r>
            <a:endParaRPr lang="en-US" sz="1800" dirty="0"/>
          </a:p>
        </p:txBody>
      </p:sp>
      <p:sp>
        <p:nvSpPr>
          <p:cNvPr id="7" name="Text 4"/>
          <p:cNvSpPr/>
          <p:nvPr/>
        </p:nvSpPr>
        <p:spPr>
          <a:xfrm>
            <a:off x="2982404" y="1287661"/>
            <a:ext cx="3250602" cy="36575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algn="ctr" indent="0" marL="0">
              <a:buNone/>
            </a:pPr>
            <a:r>
              <a:rPr lang="en-US" sz="1800" dirty="0">
                <a:solidFill>
                  <a:srgbClr val="FFFFFF"/>
                </a:solidFill>
                <a:latin typeface="Cairo" pitchFamily="34" charset="0"/>
                <a:ea typeface="Cairo" pitchFamily="34" charset="-122"/>
                <a:cs typeface="Cairo" pitchFamily="34" charset="-120"/>
              </a:rPr>
              <a:t>القوائم، الصوت والمرح التفاعلي!</a:t>
            </a:r>
            <a:endParaRPr lang="en-US" sz="180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4656" y="1718602"/>
            <a:ext cx="3214688" cy="183773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2235184" y="3621518"/>
            <a:ext cx="4745041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125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Get ready to organize information and add sounds to your webpages!</a:t>
            </a:r>
            <a:endParaRPr lang="en-US" sz="1125" dirty="0"/>
          </a:p>
        </p:txBody>
      </p:sp>
      <p:sp>
        <p:nvSpPr>
          <p:cNvPr id="10" name="Text 6"/>
          <p:cNvSpPr/>
          <p:nvPr/>
        </p:nvSpPr>
        <p:spPr>
          <a:xfrm>
            <a:off x="2235184" y="3821543"/>
            <a:ext cx="4745041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algn="ctr" indent="0" marL="0">
              <a:buNone/>
            </a:pPr>
            <a:r>
              <a:rPr lang="en-US" sz="1125" dirty="0">
                <a:solidFill>
                  <a:srgbClr val="FFFFFF"/>
                </a:solidFill>
                <a:latin typeface="Cairo" pitchFamily="34" charset="0"/>
                <a:ea typeface="Cairo" pitchFamily="34" charset="-122"/>
                <a:cs typeface="Cairo" pitchFamily="34" charset="-120"/>
              </a:rPr>
              <a:t>استعد لتنظيم المعلومات وإضافة الأصوات إلى صفحات الويب الخاصة بك!</a:t>
            </a:r>
            <a:endParaRPr lang="en-US" sz="1125" dirty="0"/>
          </a:p>
        </p:txBody>
      </p:sp>
      <p:sp>
        <p:nvSpPr>
          <p:cNvPr id="11" name="Shape 7"/>
          <p:cNvSpPr/>
          <p:nvPr/>
        </p:nvSpPr>
        <p:spPr>
          <a:xfrm>
            <a:off x="3364678" y="4164443"/>
            <a:ext cx="485775" cy="271463"/>
          </a:xfrm>
          <a:prstGeom prst="rect">
            <a:avLst/>
          </a:prstGeom>
          <a:solidFill>
            <a:srgbClr val="FFFFFF">
              <a:alpha val="20000"/>
            </a:srgbClr>
          </a:solidFill>
          <a:ln/>
        </p:spPr>
      </p:sp>
      <p:sp>
        <p:nvSpPr>
          <p:cNvPr id="12" name="Text 8"/>
          <p:cNvSpPr/>
          <p:nvPr/>
        </p:nvSpPr>
        <p:spPr>
          <a:xfrm>
            <a:off x="3364678" y="4164443"/>
            <a:ext cx="557213" cy="271463"/>
          </a:xfrm>
          <a:prstGeom prst="rect">
            <a:avLst/>
          </a:prstGeom>
          <a:noFill/>
          <a:ln/>
        </p:spPr>
        <p:txBody>
          <a:bodyPr wrap="none" lIns="85090" tIns="42545" rIns="85090" bIns="42545" rtlCol="0" anchor="ctr">
            <a:spAutoFit/>
          </a:bodyPr>
          <a:lstStyle/>
          <a:p>
            <a:pPr algn="ctr" indent="0" marL="0">
              <a:buNone/>
            </a:pPr>
            <a:r>
              <a:rPr lang="en-US" sz="1125" b="1" dirty="0">
                <a:solidFill>
                  <a:srgbClr val="FFFFFF"/>
                </a:solidFill>
                <a:latin typeface="monospace" pitchFamily="34" charset="0"/>
                <a:ea typeface="monospace" pitchFamily="34" charset="-122"/>
                <a:cs typeface="monospace" pitchFamily="34" charset="-120"/>
              </a:rPr>
              <a:t>&lt;ul&gt;</a:t>
            </a:r>
            <a:endParaRPr lang="en-US" sz="1125" dirty="0"/>
          </a:p>
        </p:txBody>
      </p:sp>
      <p:sp>
        <p:nvSpPr>
          <p:cNvPr id="13" name="Shape 9"/>
          <p:cNvSpPr/>
          <p:nvPr/>
        </p:nvSpPr>
        <p:spPr>
          <a:xfrm>
            <a:off x="3921891" y="4164443"/>
            <a:ext cx="485775" cy="271463"/>
          </a:xfrm>
          <a:prstGeom prst="rect">
            <a:avLst/>
          </a:prstGeom>
          <a:solidFill>
            <a:srgbClr val="FFFFFF">
              <a:alpha val="20000"/>
            </a:srgbClr>
          </a:solidFill>
          <a:ln/>
        </p:spPr>
      </p:sp>
      <p:sp>
        <p:nvSpPr>
          <p:cNvPr id="14" name="Text 10"/>
          <p:cNvSpPr/>
          <p:nvPr/>
        </p:nvSpPr>
        <p:spPr>
          <a:xfrm>
            <a:off x="3921891" y="4164443"/>
            <a:ext cx="557213" cy="271463"/>
          </a:xfrm>
          <a:prstGeom prst="rect">
            <a:avLst/>
          </a:prstGeom>
          <a:noFill/>
          <a:ln/>
        </p:spPr>
        <p:txBody>
          <a:bodyPr wrap="none" lIns="85090" tIns="42545" rIns="85090" bIns="42545" rtlCol="0" anchor="ctr">
            <a:spAutoFit/>
          </a:bodyPr>
          <a:lstStyle/>
          <a:p>
            <a:pPr algn="ctr" indent="0" marL="0">
              <a:buNone/>
            </a:pPr>
            <a:r>
              <a:rPr lang="en-US" sz="1125" b="1" dirty="0">
                <a:solidFill>
                  <a:srgbClr val="FFFFFF"/>
                </a:solidFill>
                <a:latin typeface="monospace" pitchFamily="34" charset="0"/>
                <a:ea typeface="monospace" pitchFamily="34" charset="-122"/>
                <a:cs typeface="monospace" pitchFamily="34" charset="-120"/>
              </a:rPr>
              <a:t>&lt;ol&gt;</a:t>
            </a:r>
            <a:endParaRPr lang="en-US" sz="1125" dirty="0"/>
          </a:p>
        </p:txBody>
      </p:sp>
      <p:sp>
        <p:nvSpPr>
          <p:cNvPr id="15" name="Shape 11"/>
          <p:cNvSpPr/>
          <p:nvPr/>
        </p:nvSpPr>
        <p:spPr>
          <a:xfrm>
            <a:off x="4479103" y="4164443"/>
            <a:ext cx="485775" cy="271463"/>
          </a:xfrm>
          <a:prstGeom prst="rect">
            <a:avLst/>
          </a:prstGeom>
          <a:solidFill>
            <a:srgbClr val="FFFFFF">
              <a:alpha val="20000"/>
            </a:srgbClr>
          </a:solidFill>
          <a:ln/>
        </p:spPr>
      </p:sp>
      <p:sp>
        <p:nvSpPr>
          <p:cNvPr id="16" name="Text 12"/>
          <p:cNvSpPr/>
          <p:nvPr/>
        </p:nvSpPr>
        <p:spPr>
          <a:xfrm>
            <a:off x="4479103" y="4164443"/>
            <a:ext cx="557213" cy="271463"/>
          </a:xfrm>
          <a:prstGeom prst="rect">
            <a:avLst/>
          </a:prstGeom>
          <a:noFill/>
          <a:ln/>
        </p:spPr>
        <p:txBody>
          <a:bodyPr wrap="none" lIns="85090" tIns="42545" rIns="85090" bIns="42545" rtlCol="0" anchor="ctr">
            <a:spAutoFit/>
          </a:bodyPr>
          <a:lstStyle/>
          <a:p>
            <a:pPr algn="ctr" indent="0" marL="0">
              <a:buNone/>
            </a:pPr>
            <a:r>
              <a:rPr lang="en-US" sz="1125" b="1" dirty="0">
                <a:solidFill>
                  <a:srgbClr val="FFFFFF"/>
                </a:solidFill>
                <a:latin typeface="monospace" pitchFamily="34" charset="0"/>
                <a:ea typeface="monospace" pitchFamily="34" charset="-122"/>
                <a:cs typeface="monospace" pitchFamily="34" charset="-120"/>
              </a:rPr>
              <a:t>&lt;li&gt;</a:t>
            </a:r>
            <a:endParaRPr lang="en-US" sz="1125" dirty="0"/>
          </a:p>
        </p:txBody>
      </p:sp>
      <p:sp>
        <p:nvSpPr>
          <p:cNvPr id="17" name="Shape 13"/>
          <p:cNvSpPr/>
          <p:nvPr/>
        </p:nvSpPr>
        <p:spPr>
          <a:xfrm>
            <a:off x="5036316" y="4164443"/>
            <a:ext cx="742950" cy="271463"/>
          </a:xfrm>
          <a:prstGeom prst="rect">
            <a:avLst/>
          </a:prstGeom>
          <a:solidFill>
            <a:srgbClr val="FFFFFF">
              <a:alpha val="20000"/>
            </a:srgbClr>
          </a:solidFill>
          <a:ln/>
        </p:spPr>
      </p:sp>
      <p:sp>
        <p:nvSpPr>
          <p:cNvPr id="18" name="Text 14"/>
          <p:cNvSpPr/>
          <p:nvPr/>
        </p:nvSpPr>
        <p:spPr>
          <a:xfrm>
            <a:off x="5036316" y="4164443"/>
            <a:ext cx="814388" cy="271463"/>
          </a:xfrm>
          <a:prstGeom prst="rect">
            <a:avLst/>
          </a:prstGeom>
          <a:noFill/>
          <a:ln/>
        </p:spPr>
        <p:txBody>
          <a:bodyPr wrap="none" lIns="85090" tIns="42545" rIns="85090" bIns="42545" rtlCol="0" anchor="ctr">
            <a:spAutoFit/>
          </a:bodyPr>
          <a:lstStyle/>
          <a:p>
            <a:pPr algn="ctr" indent="0" marL="0">
              <a:buNone/>
            </a:pPr>
            <a:r>
              <a:rPr lang="en-US" sz="1125" b="1" dirty="0">
                <a:solidFill>
                  <a:srgbClr val="FFFFFF"/>
                </a:solidFill>
                <a:latin typeface="monospace" pitchFamily="34" charset="0"/>
                <a:ea typeface="monospace" pitchFamily="34" charset="-122"/>
                <a:cs typeface="monospace" pitchFamily="34" charset="-120"/>
              </a:rPr>
              <a:t>&lt;audio&gt;</a:t>
            </a:r>
            <a:endParaRPr lang="en-US" sz="1125" dirty="0"/>
          </a:p>
        </p:txBody>
      </p:sp>
      <p:sp>
        <p:nvSpPr>
          <p:cNvPr id="19" name="Text 15"/>
          <p:cNvSpPr/>
          <p:nvPr/>
        </p:nvSpPr>
        <p:spPr>
          <a:xfrm>
            <a:off x="7058248" y="4513594"/>
            <a:ext cx="1873225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Let's continue our adventure!</a:t>
            </a:r>
            <a:endParaRPr lang="en-US" sz="1013" dirty="0"/>
          </a:p>
        </p:txBody>
      </p:sp>
      <p:pic>
        <p:nvPicPr>
          <p:cNvPr id="2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0036" y="4536811"/>
            <a:ext cx="112514" cy="128588"/>
          </a:xfrm>
          <a:prstGeom prst="rect">
            <a:avLst/>
          </a:prstGeom>
        </p:spPr>
      </p:pic>
      <p:sp>
        <p:nvSpPr>
          <p:cNvPr id="21" name="Text 16"/>
          <p:cNvSpPr/>
          <p:nvPr/>
        </p:nvSpPr>
        <p:spPr>
          <a:xfrm>
            <a:off x="7950994" y="4683258"/>
            <a:ext cx="1092994" cy="24110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1013" dirty="0">
                <a:solidFill>
                  <a:srgbClr val="FFFFFF"/>
                </a:solidFill>
                <a:latin typeface="Cairo" pitchFamily="34" charset="0"/>
                <a:ea typeface="Cairo" pitchFamily="34" charset="-122"/>
                <a:cs typeface="Cairo" pitchFamily="34" charset="-120"/>
              </a:rPr>
              <a:t>هيا نكمل مغامرتنا!</a:t>
            </a:r>
            <a:endParaRPr lang="en-US" sz="1013" dirty="0"/>
          </a:p>
        </p:txBody>
      </p:sp>
      <p:pic>
        <p:nvPicPr>
          <p:cNvPr id="2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8480" y="4738622"/>
            <a:ext cx="112514" cy="12858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8399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71450" y="171450"/>
            <a:ext cx="8872538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2025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Unordered Lists: Bullet Point Fun! 📋</a:t>
            </a:r>
            <a:endParaRPr lang="en-US" sz="2025" dirty="0"/>
          </a:p>
        </p:txBody>
      </p:sp>
      <p:sp>
        <p:nvSpPr>
          <p:cNvPr id="4" name="Text 1"/>
          <p:cNvSpPr/>
          <p:nvPr/>
        </p:nvSpPr>
        <p:spPr>
          <a:xfrm>
            <a:off x="171450" y="557213"/>
            <a:ext cx="8872538" cy="4114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algn="ctr" indent="0" marL="0">
              <a:buNone/>
            </a:pPr>
            <a:r>
              <a:rPr lang="en-US" sz="2025" dirty="0">
                <a:solidFill>
                  <a:srgbClr val="FFFFFF"/>
                </a:solidFill>
                <a:latin typeface="Cairo" pitchFamily="34" charset="0"/>
                <a:ea typeface="Cairo" pitchFamily="34" charset="-122"/>
                <a:cs typeface="Cairo" pitchFamily="34" charset="-120"/>
              </a:rPr>
              <a:t>القوائم الغير مرتبة: مرح النقاط! 📋</a:t>
            </a:r>
            <a:endParaRPr lang="en-US" sz="2025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" y="1082976"/>
            <a:ext cx="3214688" cy="183773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4629150" y="1082976"/>
            <a:ext cx="4414838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125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Unordered lists are like shopping lists with bullet points!</a:t>
            </a:r>
            <a:endParaRPr lang="en-US" sz="1125" dirty="0"/>
          </a:p>
        </p:txBody>
      </p:sp>
      <p:sp>
        <p:nvSpPr>
          <p:cNvPr id="7" name="Text 3"/>
          <p:cNvSpPr/>
          <p:nvPr/>
        </p:nvSpPr>
        <p:spPr>
          <a:xfrm>
            <a:off x="4629150" y="1283001"/>
            <a:ext cx="4414838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1125" dirty="0">
                <a:solidFill>
                  <a:srgbClr val="FFFFFF"/>
                </a:solidFill>
                <a:latin typeface="Cairo" pitchFamily="34" charset="0"/>
                <a:ea typeface="Cairo" pitchFamily="34" charset="-122"/>
                <a:cs typeface="Cairo" pitchFamily="34" charset="-120"/>
              </a:rPr>
              <a:t>القوائم الغير مرتبة زي قوائم التسوق بالنقط!</a:t>
            </a:r>
            <a:endParaRPr lang="en-US" sz="1125" dirty="0"/>
          </a:p>
        </p:txBody>
      </p:sp>
      <p:sp>
        <p:nvSpPr>
          <p:cNvPr id="8" name="Text 4"/>
          <p:cNvSpPr/>
          <p:nvPr/>
        </p:nvSpPr>
        <p:spPr>
          <a:xfrm>
            <a:off x="4857750" y="1570537"/>
            <a:ext cx="362071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125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Use</a:t>
            </a:r>
            <a:endParaRPr lang="en-US" sz="1125" dirty="0"/>
          </a:p>
        </p:txBody>
      </p:sp>
      <p:sp>
        <p:nvSpPr>
          <p:cNvPr id="9" name="Text 5"/>
          <p:cNvSpPr/>
          <p:nvPr/>
        </p:nvSpPr>
        <p:spPr>
          <a:xfrm>
            <a:off x="5148383" y="1604470"/>
            <a:ext cx="414393" cy="16252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125" dirty="0">
                <a:solidFill>
                  <a:srgbClr val="FFFFFF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&lt;ul&gt;</a:t>
            </a:r>
            <a:endParaRPr lang="en-US" sz="1125" dirty="0"/>
          </a:p>
        </p:txBody>
      </p:sp>
      <p:sp>
        <p:nvSpPr>
          <p:cNvPr id="10" name="Text 6"/>
          <p:cNvSpPr/>
          <p:nvPr/>
        </p:nvSpPr>
        <p:spPr>
          <a:xfrm>
            <a:off x="5491339" y="1570537"/>
            <a:ext cx="1866807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125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to create the list container</a:t>
            </a:r>
            <a:endParaRPr lang="en-US" sz="1125" dirty="0"/>
          </a:p>
        </p:txBody>
      </p:sp>
      <p:sp>
        <p:nvSpPr>
          <p:cNvPr id="11" name="Text 7"/>
          <p:cNvSpPr/>
          <p:nvPr/>
        </p:nvSpPr>
        <p:spPr>
          <a:xfrm>
            <a:off x="6420529" y="1795565"/>
            <a:ext cx="555427" cy="26789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algn="l" indent="0" marL="0">
              <a:buNone/>
            </a:pPr>
            <a:r>
              <a:rPr lang="en-US" sz="1125" dirty="0">
                <a:solidFill>
                  <a:srgbClr val="FFFFFF"/>
                </a:solidFill>
                <a:latin typeface="Cairo" pitchFamily="34" charset="0"/>
                <a:ea typeface="Cairo" pitchFamily="34" charset="-122"/>
                <a:cs typeface="Cairo" pitchFamily="34" charset="-120"/>
              </a:rPr>
              <a:t>استخدم</a:t>
            </a:r>
            <a:endParaRPr lang="en-US" sz="1125" dirty="0"/>
          </a:p>
        </p:txBody>
      </p:sp>
      <p:sp>
        <p:nvSpPr>
          <p:cNvPr id="12" name="Text 8"/>
          <p:cNvSpPr/>
          <p:nvPr/>
        </p:nvSpPr>
        <p:spPr>
          <a:xfrm>
            <a:off x="6077545" y="1863430"/>
            <a:ext cx="414421" cy="16252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algn="l" indent="0" marL="0">
              <a:buNone/>
            </a:pPr>
            <a:r>
              <a:rPr lang="en-US" sz="1125" dirty="0">
                <a:solidFill>
                  <a:srgbClr val="FFFFFF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&lt;ul&gt;</a:t>
            </a:r>
            <a:endParaRPr lang="en-US" sz="1125" dirty="0"/>
          </a:p>
        </p:txBody>
      </p:sp>
      <p:sp>
        <p:nvSpPr>
          <p:cNvPr id="13" name="Text 9"/>
          <p:cNvSpPr/>
          <p:nvPr/>
        </p:nvSpPr>
        <p:spPr>
          <a:xfrm>
            <a:off x="4857750" y="1795565"/>
            <a:ext cx="1291233" cy="26789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algn="l" indent="0" marL="0">
              <a:buNone/>
            </a:pPr>
            <a:r>
              <a:rPr lang="en-US" sz="1125" dirty="0">
                <a:solidFill>
                  <a:srgbClr val="FFFFFF"/>
                </a:solidFill>
                <a:latin typeface="Cairo" pitchFamily="34" charset="0"/>
                <a:ea typeface="Cairo" pitchFamily="34" charset="-122"/>
                <a:cs typeface="Cairo" pitchFamily="34" charset="-120"/>
              </a:rPr>
              <a:t>لإنشاء حاوية القائمة</a:t>
            </a:r>
            <a:endParaRPr lang="en-US" sz="1125" dirty="0"/>
          </a:p>
        </p:txBody>
      </p:sp>
      <p:sp>
        <p:nvSpPr>
          <p:cNvPr id="14" name="Text 10"/>
          <p:cNvSpPr/>
          <p:nvPr/>
        </p:nvSpPr>
        <p:spPr>
          <a:xfrm>
            <a:off x="4857750" y="2090245"/>
            <a:ext cx="362071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125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Use</a:t>
            </a:r>
            <a:endParaRPr lang="en-US" sz="1125" dirty="0"/>
          </a:p>
        </p:txBody>
      </p:sp>
      <p:sp>
        <p:nvSpPr>
          <p:cNvPr id="15" name="Text 11"/>
          <p:cNvSpPr/>
          <p:nvPr/>
        </p:nvSpPr>
        <p:spPr>
          <a:xfrm>
            <a:off x="5148383" y="2124177"/>
            <a:ext cx="414393" cy="16252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125" dirty="0">
                <a:solidFill>
                  <a:srgbClr val="FFFFFF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&lt;li&gt;</a:t>
            </a:r>
            <a:endParaRPr lang="en-US" sz="1125" dirty="0"/>
          </a:p>
        </p:txBody>
      </p:sp>
      <p:sp>
        <p:nvSpPr>
          <p:cNvPr id="16" name="Text 12"/>
          <p:cNvSpPr/>
          <p:nvPr/>
        </p:nvSpPr>
        <p:spPr>
          <a:xfrm>
            <a:off x="5491339" y="2090245"/>
            <a:ext cx="1228585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125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for each list item</a:t>
            </a:r>
            <a:endParaRPr lang="en-US" sz="1125" dirty="0"/>
          </a:p>
        </p:txBody>
      </p:sp>
      <p:sp>
        <p:nvSpPr>
          <p:cNvPr id="17" name="Text 13"/>
          <p:cNvSpPr/>
          <p:nvPr/>
        </p:nvSpPr>
        <p:spPr>
          <a:xfrm>
            <a:off x="6465177" y="2315273"/>
            <a:ext cx="555427" cy="26789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algn="l" indent="0" marL="0">
              <a:buNone/>
            </a:pPr>
            <a:r>
              <a:rPr lang="en-US" sz="1125" dirty="0">
                <a:solidFill>
                  <a:srgbClr val="FFFFFF"/>
                </a:solidFill>
                <a:latin typeface="Cairo" pitchFamily="34" charset="0"/>
                <a:ea typeface="Cairo" pitchFamily="34" charset="-122"/>
                <a:cs typeface="Cairo" pitchFamily="34" charset="-120"/>
              </a:rPr>
              <a:t>استخدم</a:t>
            </a:r>
            <a:endParaRPr lang="en-US" sz="1125" dirty="0"/>
          </a:p>
        </p:txBody>
      </p:sp>
      <p:sp>
        <p:nvSpPr>
          <p:cNvPr id="18" name="Text 14"/>
          <p:cNvSpPr/>
          <p:nvPr/>
        </p:nvSpPr>
        <p:spPr>
          <a:xfrm>
            <a:off x="6122194" y="2383138"/>
            <a:ext cx="414421" cy="16252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algn="l" indent="0" marL="0">
              <a:buNone/>
            </a:pPr>
            <a:r>
              <a:rPr lang="en-US" sz="1125" dirty="0">
                <a:solidFill>
                  <a:srgbClr val="FFFFFF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&lt;li&gt;</a:t>
            </a:r>
            <a:endParaRPr lang="en-US" sz="1125" dirty="0"/>
          </a:p>
        </p:txBody>
      </p:sp>
      <p:sp>
        <p:nvSpPr>
          <p:cNvPr id="19" name="Text 15"/>
          <p:cNvSpPr/>
          <p:nvPr/>
        </p:nvSpPr>
        <p:spPr>
          <a:xfrm>
            <a:off x="4857750" y="2315273"/>
            <a:ext cx="1335881" cy="26789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algn="l" indent="0" marL="0">
              <a:buNone/>
            </a:pPr>
            <a:r>
              <a:rPr lang="en-US" sz="1125" dirty="0">
                <a:solidFill>
                  <a:srgbClr val="FFFFFF"/>
                </a:solidFill>
                <a:latin typeface="Cairo" pitchFamily="34" charset="0"/>
                <a:ea typeface="Cairo" pitchFamily="34" charset="-122"/>
                <a:cs typeface="Cairo" pitchFamily="34" charset="-120"/>
              </a:rPr>
              <a:t>لكل عنصر في القائمة</a:t>
            </a:r>
            <a:endParaRPr lang="en-US" sz="1125" dirty="0"/>
          </a:p>
        </p:txBody>
      </p:sp>
      <p:sp>
        <p:nvSpPr>
          <p:cNvPr id="20" name="Text 16"/>
          <p:cNvSpPr/>
          <p:nvPr/>
        </p:nvSpPr>
        <p:spPr>
          <a:xfrm>
            <a:off x="4857750" y="2608166"/>
            <a:ext cx="4186238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125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Great for items that don't need a specific order</a:t>
            </a:r>
            <a:endParaRPr lang="en-US" sz="1125" dirty="0"/>
          </a:p>
        </p:txBody>
      </p:sp>
      <p:sp>
        <p:nvSpPr>
          <p:cNvPr id="21" name="Text 17"/>
          <p:cNvSpPr/>
          <p:nvPr/>
        </p:nvSpPr>
        <p:spPr>
          <a:xfrm>
            <a:off x="4857750" y="2836766"/>
            <a:ext cx="4186238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algn="l" indent="0" marL="0">
              <a:buNone/>
            </a:pPr>
            <a:r>
              <a:rPr lang="en-US" sz="1125" dirty="0">
                <a:solidFill>
                  <a:srgbClr val="FFFFFF"/>
                </a:solidFill>
                <a:latin typeface="Cairo" pitchFamily="34" charset="0"/>
                <a:ea typeface="Cairo" pitchFamily="34" charset="-122"/>
                <a:cs typeface="Cairo" pitchFamily="34" charset="-120"/>
              </a:rPr>
              <a:t>مناسبة للعناصر التي لا تحتاج إلى ترتيب محدد</a:t>
            </a:r>
            <a:endParaRPr lang="en-US" sz="1125" dirty="0"/>
          </a:p>
        </p:txBody>
      </p:sp>
      <p:sp>
        <p:nvSpPr>
          <p:cNvPr id="22" name="Shape 18"/>
          <p:cNvSpPr/>
          <p:nvPr/>
        </p:nvSpPr>
        <p:spPr>
          <a:xfrm>
            <a:off x="171450" y="3179666"/>
            <a:ext cx="4343400" cy="2054526"/>
          </a:xfrm>
          <a:prstGeom prst="rect">
            <a:avLst/>
          </a:prstGeom>
          <a:solidFill>
            <a:srgbClr val="2C3E50"/>
          </a:solidFill>
          <a:ln/>
        </p:spPr>
      </p:sp>
      <p:sp>
        <p:nvSpPr>
          <p:cNvPr id="23" name="Text 19"/>
          <p:cNvSpPr/>
          <p:nvPr/>
        </p:nvSpPr>
        <p:spPr>
          <a:xfrm>
            <a:off x="257175" y="3272535"/>
            <a:ext cx="345774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E74C3C"/>
                </a:solidFill>
                <a:latin typeface="monospace" pitchFamily="34" charset="0"/>
                <a:ea typeface="monospace" pitchFamily="34" charset="-122"/>
                <a:cs typeface="monospace" pitchFamily="34" charset="-120"/>
              </a:rPr>
              <a:t>&lt;ul&gt;</a:t>
            </a:r>
            <a:endParaRPr lang="en-US" sz="900" dirty="0"/>
          </a:p>
        </p:txBody>
      </p:sp>
      <p:sp>
        <p:nvSpPr>
          <p:cNvPr id="24" name="Text 20"/>
          <p:cNvSpPr/>
          <p:nvPr/>
        </p:nvSpPr>
        <p:spPr>
          <a:xfrm>
            <a:off x="394357" y="3443985"/>
            <a:ext cx="345774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E74C3C"/>
                </a:solidFill>
                <a:latin typeface="monospace" pitchFamily="34" charset="0"/>
                <a:ea typeface="monospace" pitchFamily="34" charset="-122"/>
                <a:cs typeface="monospace" pitchFamily="34" charset="-120"/>
              </a:rPr>
              <a:t>&lt;li&gt;</a:t>
            </a:r>
            <a:endParaRPr lang="en-US" sz="900" dirty="0"/>
          </a:p>
        </p:txBody>
      </p:sp>
      <p:sp>
        <p:nvSpPr>
          <p:cNvPr id="25" name="Text 21"/>
          <p:cNvSpPr/>
          <p:nvPr/>
        </p:nvSpPr>
        <p:spPr>
          <a:xfrm>
            <a:off x="668694" y="3443985"/>
            <a:ext cx="414338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FFFFFF"/>
                </a:solidFill>
                <a:latin typeface="monospace" pitchFamily="34" charset="0"/>
                <a:ea typeface="monospace" pitchFamily="34" charset="-122"/>
                <a:cs typeface="monospace" pitchFamily="34" charset="-120"/>
              </a:rPr>
              <a:t>Apple</a:t>
            </a:r>
            <a:endParaRPr lang="en-US" sz="900" dirty="0"/>
          </a:p>
        </p:txBody>
      </p:sp>
      <p:sp>
        <p:nvSpPr>
          <p:cNvPr id="26" name="Text 22"/>
          <p:cNvSpPr/>
          <p:nvPr/>
        </p:nvSpPr>
        <p:spPr>
          <a:xfrm>
            <a:off x="1011594" y="3443985"/>
            <a:ext cx="414338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E74C3C"/>
                </a:solidFill>
                <a:latin typeface="monospace" pitchFamily="34" charset="0"/>
                <a:ea typeface="monospace" pitchFamily="34" charset="-122"/>
                <a:cs typeface="monospace" pitchFamily="34" charset="-120"/>
              </a:rPr>
              <a:t>&lt;/li&gt;</a:t>
            </a:r>
            <a:endParaRPr lang="en-US" sz="900" dirty="0"/>
          </a:p>
        </p:txBody>
      </p:sp>
      <p:sp>
        <p:nvSpPr>
          <p:cNvPr id="27" name="Text 23"/>
          <p:cNvSpPr/>
          <p:nvPr/>
        </p:nvSpPr>
        <p:spPr>
          <a:xfrm>
            <a:off x="394357" y="3615435"/>
            <a:ext cx="345774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E74C3C"/>
                </a:solidFill>
                <a:latin typeface="monospace" pitchFamily="34" charset="0"/>
                <a:ea typeface="monospace" pitchFamily="34" charset="-122"/>
                <a:cs typeface="monospace" pitchFamily="34" charset="-120"/>
              </a:rPr>
              <a:t>&lt;li&gt;</a:t>
            </a:r>
            <a:endParaRPr lang="en-US" sz="900" dirty="0"/>
          </a:p>
        </p:txBody>
      </p:sp>
      <p:sp>
        <p:nvSpPr>
          <p:cNvPr id="28" name="Text 24"/>
          <p:cNvSpPr/>
          <p:nvPr/>
        </p:nvSpPr>
        <p:spPr>
          <a:xfrm>
            <a:off x="668694" y="3615435"/>
            <a:ext cx="482929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FFFFFF"/>
                </a:solidFill>
                <a:latin typeface="monospace" pitchFamily="34" charset="0"/>
                <a:ea typeface="monospace" pitchFamily="34" charset="-122"/>
                <a:cs typeface="monospace" pitchFamily="34" charset="-120"/>
              </a:rPr>
              <a:t>Banana</a:t>
            </a:r>
            <a:endParaRPr lang="en-US" sz="900" dirty="0"/>
          </a:p>
        </p:txBody>
      </p:sp>
      <p:sp>
        <p:nvSpPr>
          <p:cNvPr id="29" name="Text 25"/>
          <p:cNvSpPr/>
          <p:nvPr/>
        </p:nvSpPr>
        <p:spPr>
          <a:xfrm>
            <a:off x="1080185" y="3615435"/>
            <a:ext cx="414338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E74C3C"/>
                </a:solidFill>
                <a:latin typeface="monospace" pitchFamily="34" charset="0"/>
                <a:ea typeface="monospace" pitchFamily="34" charset="-122"/>
                <a:cs typeface="monospace" pitchFamily="34" charset="-120"/>
              </a:rPr>
              <a:t>&lt;/li&gt;</a:t>
            </a:r>
            <a:endParaRPr lang="en-US" sz="900" dirty="0"/>
          </a:p>
        </p:txBody>
      </p:sp>
      <p:sp>
        <p:nvSpPr>
          <p:cNvPr id="30" name="Text 26"/>
          <p:cNvSpPr/>
          <p:nvPr/>
        </p:nvSpPr>
        <p:spPr>
          <a:xfrm>
            <a:off x="394357" y="3786885"/>
            <a:ext cx="345774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E74C3C"/>
                </a:solidFill>
                <a:latin typeface="monospace" pitchFamily="34" charset="0"/>
                <a:ea typeface="monospace" pitchFamily="34" charset="-122"/>
                <a:cs typeface="monospace" pitchFamily="34" charset="-120"/>
              </a:rPr>
              <a:t>&lt;li&gt;</a:t>
            </a:r>
            <a:endParaRPr lang="en-US" sz="900" dirty="0"/>
          </a:p>
        </p:txBody>
      </p:sp>
      <p:sp>
        <p:nvSpPr>
          <p:cNvPr id="31" name="Text 27"/>
          <p:cNvSpPr/>
          <p:nvPr/>
        </p:nvSpPr>
        <p:spPr>
          <a:xfrm>
            <a:off x="668694" y="3786885"/>
            <a:ext cx="482929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FFFFFF"/>
                </a:solidFill>
                <a:latin typeface="monospace" pitchFamily="34" charset="0"/>
                <a:ea typeface="monospace" pitchFamily="34" charset="-122"/>
                <a:cs typeface="monospace" pitchFamily="34" charset="-120"/>
              </a:rPr>
              <a:t>Orange</a:t>
            </a:r>
            <a:endParaRPr lang="en-US" sz="900" dirty="0"/>
          </a:p>
        </p:txBody>
      </p:sp>
      <p:sp>
        <p:nvSpPr>
          <p:cNvPr id="32" name="Text 28"/>
          <p:cNvSpPr/>
          <p:nvPr/>
        </p:nvSpPr>
        <p:spPr>
          <a:xfrm>
            <a:off x="1080185" y="3786885"/>
            <a:ext cx="414338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E74C3C"/>
                </a:solidFill>
                <a:latin typeface="monospace" pitchFamily="34" charset="0"/>
                <a:ea typeface="monospace" pitchFamily="34" charset="-122"/>
                <a:cs typeface="monospace" pitchFamily="34" charset="-120"/>
              </a:rPr>
              <a:t>&lt;/li&gt;</a:t>
            </a:r>
            <a:endParaRPr lang="en-US" sz="900" dirty="0"/>
          </a:p>
        </p:txBody>
      </p:sp>
      <p:sp>
        <p:nvSpPr>
          <p:cNvPr id="33" name="Text 29"/>
          <p:cNvSpPr/>
          <p:nvPr/>
        </p:nvSpPr>
        <p:spPr>
          <a:xfrm>
            <a:off x="257175" y="3958335"/>
            <a:ext cx="414338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E74C3C"/>
                </a:solidFill>
                <a:latin typeface="monospace" pitchFamily="34" charset="0"/>
                <a:ea typeface="monospace" pitchFamily="34" charset="-122"/>
                <a:cs typeface="monospace" pitchFamily="34" charset="-120"/>
              </a:rPr>
              <a:t>&lt;/ul&gt;</a:t>
            </a:r>
            <a:endParaRPr lang="en-US" sz="900" dirty="0"/>
          </a:p>
        </p:txBody>
      </p:sp>
      <p:sp>
        <p:nvSpPr>
          <p:cNvPr id="34" name="Shape 30"/>
          <p:cNvSpPr/>
          <p:nvPr/>
        </p:nvSpPr>
        <p:spPr>
          <a:xfrm>
            <a:off x="4629150" y="3179666"/>
            <a:ext cx="4343400" cy="2054526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5" name="Text 31"/>
          <p:cNvSpPr/>
          <p:nvPr/>
        </p:nvSpPr>
        <p:spPr>
          <a:xfrm>
            <a:off x="4736306" y="3286823"/>
            <a:ext cx="4200525" cy="221456"/>
          </a:xfrm>
          <a:prstGeom prst="rect">
            <a:avLst/>
          </a:prstGeom>
          <a:noFill/>
          <a:ln/>
        </p:spPr>
        <p:txBody>
          <a:bodyPr wrap="none" lIns="0" tIns="0" rIns="0" bIns="42545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3498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Shopping List</a:t>
            </a:r>
            <a:endParaRPr lang="en-US" sz="900" dirty="0"/>
          </a:p>
        </p:txBody>
      </p:sp>
      <p:sp>
        <p:nvSpPr>
          <p:cNvPr id="36" name="Text 32"/>
          <p:cNvSpPr/>
          <p:nvPr/>
        </p:nvSpPr>
        <p:spPr>
          <a:xfrm>
            <a:off x="4879181" y="3579716"/>
            <a:ext cx="405765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90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Apple</a:t>
            </a:r>
            <a:endParaRPr lang="en-US" sz="900" dirty="0"/>
          </a:p>
        </p:txBody>
      </p:sp>
      <p:sp>
        <p:nvSpPr>
          <p:cNvPr id="37" name="Text 33"/>
          <p:cNvSpPr/>
          <p:nvPr/>
        </p:nvSpPr>
        <p:spPr>
          <a:xfrm>
            <a:off x="4879181" y="3786885"/>
            <a:ext cx="405765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90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Banana</a:t>
            </a:r>
            <a:endParaRPr lang="en-US" sz="900" dirty="0"/>
          </a:p>
        </p:txBody>
      </p:sp>
      <p:sp>
        <p:nvSpPr>
          <p:cNvPr id="38" name="Text 34"/>
          <p:cNvSpPr/>
          <p:nvPr/>
        </p:nvSpPr>
        <p:spPr>
          <a:xfrm>
            <a:off x="4879181" y="3994054"/>
            <a:ext cx="405765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90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Orange</a:t>
            </a:r>
            <a:endParaRPr lang="en-US" sz="900" dirty="0"/>
          </a:p>
        </p:txBody>
      </p:sp>
      <p:sp>
        <p:nvSpPr>
          <p:cNvPr id="39" name="Text 35"/>
          <p:cNvSpPr/>
          <p:nvPr/>
        </p:nvSpPr>
        <p:spPr>
          <a:xfrm>
            <a:off x="4736306" y="4201223"/>
            <a:ext cx="4200525" cy="232870"/>
          </a:xfrm>
          <a:prstGeom prst="rect">
            <a:avLst/>
          </a:prstGeom>
          <a:noFill/>
          <a:ln/>
        </p:spPr>
        <p:txBody>
          <a:bodyPr wrap="none" lIns="0" tIns="0" rIns="0" bIns="42545" rtlCol="0" anchor="ctr">
            <a:spAutoFit/>
          </a:bodyPr>
          <a:lstStyle/>
          <a:p>
            <a:pPr rtl="1" indent="0" marL="0">
              <a:buNone/>
            </a:pPr>
            <a:r>
              <a:rPr lang="en-US" sz="900" dirty="0">
                <a:solidFill>
                  <a:srgbClr val="3498DB"/>
                </a:solidFill>
                <a:latin typeface="Cairo" pitchFamily="34" charset="0"/>
                <a:ea typeface="Cairo" pitchFamily="34" charset="-122"/>
                <a:cs typeface="Cairo" pitchFamily="34" charset="-120"/>
              </a:rPr>
              <a:t>قائمة التسوق</a:t>
            </a:r>
            <a:endParaRPr lang="en-US" sz="900" dirty="0"/>
          </a:p>
        </p:txBody>
      </p:sp>
      <p:sp>
        <p:nvSpPr>
          <p:cNvPr id="40" name="Text 36"/>
          <p:cNvSpPr/>
          <p:nvPr/>
        </p:nvSpPr>
        <p:spPr>
          <a:xfrm>
            <a:off x="4879181" y="4505530"/>
            <a:ext cx="405765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90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تفاح</a:t>
            </a:r>
            <a:endParaRPr lang="en-US" sz="900" dirty="0"/>
          </a:p>
        </p:txBody>
      </p:sp>
      <p:sp>
        <p:nvSpPr>
          <p:cNvPr id="41" name="Text 37"/>
          <p:cNvSpPr/>
          <p:nvPr/>
        </p:nvSpPr>
        <p:spPr>
          <a:xfrm>
            <a:off x="4879181" y="4712698"/>
            <a:ext cx="405765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90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موز</a:t>
            </a:r>
            <a:endParaRPr lang="en-US" sz="900" dirty="0"/>
          </a:p>
        </p:txBody>
      </p:sp>
      <p:sp>
        <p:nvSpPr>
          <p:cNvPr id="42" name="Text 38"/>
          <p:cNvSpPr/>
          <p:nvPr/>
        </p:nvSpPr>
        <p:spPr>
          <a:xfrm>
            <a:off x="4879181" y="4919867"/>
            <a:ext cx="405765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90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برتقال</a:t>
            </a:r>
            <a:endParaRPr lang="en-US" sz="900" dirty="0"/>
          </a:p>
        </p:txBody>
      </p:sp>
      <p:sp>
        <p:nvSpPr>
          <p:cNvPr id="43" name="Shape 39"/>
          <p:cNvSpPr/>
          <p:nvPr/>
        </p:nvSpPr>
        <p:spPr>
          <a:xfrm>
            <a:off x="171450" y="5348492"/>
            <a:ext cx="8801100" cy="320018"/>
          </a:xfrm>
          <a:prstGeom prst="rect">
            <a:avLst/>
          </a:prstGeom>
          <a:solidFill>
            <a:srgbClr val="F1C40F">
              <a:alpha val="20000"/>
            </a:srgbClr>
          </a:solidFill>
          <a:ln/>
        </p:spPr>
      </p:sp>
      <p:sp>
        <p:nvSpPr>
          <p:cNvPr id="44" name="Shape 40"/>
          <p:cNvSpPr/>
          <p:nvPr/>
        </p:nvSpPr>
        <p:spPr>
          <a:xfrm>
            <a:off x="171450" y="5348492"/>
            <a:ext cx="35719" cy="320018"/>
          </a:xfrm>
          <a:prstGeom prst="rect">
            <a:avLst/>
          </a:prstGeom>
          <a:solidFill>
            <a:srgbClr val="F1C40F"/>
          </a:solidFill>
          <a:ln/>
        </p:spPr>
      </p:sp>
      <p:pic>
        <p:nvPicPr>
          <p:cNvPr id="4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175" y="5441361"/>
            <a:ext cx="96441" cy="128588"/>
          </a:xfrm>
          <a:prstGeom prst="rect">
            <a:avLst/>
          </a:prstGeom>
        </p:spPr>
      </p:pic>
      <p:sp>
        <p:nvSpPr>
          <p:cNvPr id="46" name="Text 41"/>
          <p:cNvSpPr/>
          <p:nvPr/>
        </p:nvSpPr>
        <p:spPr>
          <a:xfrm>
            <a:off x="410766" y="5418144"/>
            <a:ext cx="3197916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Use unordered lists when the order doesn't matter!</a:t>
            </a:r>
            <a:endParaRPr lang="en-US" sz="1013" dirty="0"/>
          </a:p>
        </p:txBody>
      </p:sp>
      <p:pic>
        <p:nvPicPr>
          <p:cNvPr id="47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90384" y="5443147"/>
            <a:ext cx="96441" cy="128588"/>
          </a:xfrm>
          <a:prstGeom prst="rect">
            <a:avLst/>
          </a:prstGeom>
        </p:spPr>
      </p:pic>
      <p:sp>
        <p:nvSpPr>
          <p:cNvPr id="48" name="Text 42"/>
          <p:cNvSpPr/>
          <p:nvPr/>
        </p:nvSpPr>
        <p:spPr>
          <a:xfrm>
            <a:off x="6279356" y="5387783"/>
            <a:ext cx="2525316" cy="24110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1013" dirty="0">
                <a:solidFill>
                  <a:srgbClr val="000000"/>
                </a:solidFill>
                <a:latin typeface="Cairo" pitchFamily="34" charset="0"/>
                <a:ea typeface="Cairo" pitchFamily="34" charset="-122"/>
                <a:cs typeface="Cairo" pitchFamily="34" charset="-120"/>
              </a:rPr>
              <a:t>استخدم القوائم الغير مرتبة عندما لا يهم الترتيب!</a:t>
            </a:r>
            <a:endParaRPr lang="en-US" sz="1013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38924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71450" y="171450"/>
            <a:ext cx="8872538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2025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Styling &amp; Nesting Unordered Lists 🎨</a:t>
            </a:r>
            <a:endParaRPr lang="en-US" sz="2025" dirty="0"/>
          </a:p>
        </p:txBody>
      </p:sp>
      <p:sp>
        <p:nvSpPr>
          <p:cNvPr id="4" name="Text 1"/>
          <p:cNvSpPr/>
          <p:nvPr/>
        </p:nvSpPr>
        <p:spPr>
          <a:xfrm>
            <a:off x="171450" y="557213"/>
            <a:ext cx="8872538" cy="4114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algn="ctr" indent="0" marL="0">
              <a:buNone/>
            </a:pPr>
            <a:r>
              <a:rPr lang="en-US" sz="2025" dirty="0">
                <a:solidFill>
                  <a:srgbClr val="FFFFFF"/>
                </a:solidFill>
                <a:latin typeface="Cairo" pitchFamily="34" charset="0"/>
                <a:ea typeface="Cairo" pitchFamily="34" charset="-122"/>
                <a:cs typeface="Cairo" pitchFamily="34" charset="-120"/>
              </a:rPr>
              <a:t>تنسيق وتداخل القوائم الغير مرتبة 🎨</a:t>
            </a:r>
            <a:endParaRPr lang="en-US" sz="2025" dirty="0"/>
          </a:p>
        </p:txBody>
      </p:sp>
      <p:sp>
        <p:nvSpPr>
          <p:cNvPr id="5" name="Text 2"/>
          <p:cNvSpPr/>
          <p:nvPr/>
        </p:nvSpPr>
        <p:spPr>
          <a:xfrm>
            <a:off x="171450" y="1082976"/>
            <a:ext cx="4414838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125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You can change how bullet points look!</a:t>
            </a:r>
            <a:endParaRPr lang="en-US" sz="1125" dirty="0"/>
          </a:p>
        </p:txBody>
      </p:sp>
      <p:sp>
        <p:nvSpPr>
          <p:cNvPr id="6" name="Text 3"/>
          <p:cNvSpPr/>
          <p:nvPr/>
        </p:nvSpPr>
        <p:spPr>
          <a:xfrm>
            <a:off x="171450" y="1283001"/>
            <a:ext cx="4414838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1125" dirty="0">
                <a:solidFill>
                  <a:srgbClr val="FFFFFF"/>
                </a:solidFill>
                <a:latin typeface="Cairo" pitchFamily="34" charset="0"/>
                <a:ea typeface="Cairo" pitchFamily="34" charset="-122"/>
                <a:cs typeface="Cairo" pitchFamily="34" charset="-120"/>
              </a:rPr>
              <a:t>يمكنك تغيير شكل النقاط!</a:t>
            </a:r>
            <a:endParaRPr lang="en-US" sz="1125" dirty="0"/>
          </a:p>
        </p:txBody>
      </p:sp>
      <p:sp>
        <p:nvSpPr>
          <p:cNvPr id="7" name="Shape 4"/>
          <p:cNvSpPr/>
          <p:nvPr/>
        </p:nvSpPr>
        <p:spPr>
          <a:xfrm>
            <a:off x="171450" y="1597326"/>
            <a:ext cx="4343400" cy="685800"/>
          </a:xfrm>
          <a:prstGeom prst="rect">
            <a:avLst/>
          </a:prstGeom>
          <a:solidFill>
            <a:srgbClr val="2C3E50"/>
          </a:solidFill>
          <a:ln/>
        </p:spPr>
      </p:sp>
      <p:sp>
        <p:nvSpPr>
          <p:cNvPr id="8" name="Text 5"/>
          <p:cNvSpPr/>
          <p:nvPr/>
        </p:nvSpPr>
        <p:spPr>
          <a:xfrm>
            <a:off x="257175" y="1690195"/>
            <a:ext cx="277183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E74C3C"/>
                </a:solidFill>
                <a:latin typeface="monospace" pitchFamily="34" charset="0"/>
                <a:ea typeface="monospace" pitchFamily="34" charset="-122"/>
                <a:cs typeface="monospace" pitchFamily="34" charset="-120"/>
              </a:rPr>
              <a:t>&lt;ul</a:t>
            </a:r>
            <a:endParaRPr lang="en-US" sz="900" dirty="0"/>
          </a:p>
        </p:txBody>
      </p:sp>
      <p:sp>
        <p:nvSpPr>
          <p:cNvPr id="9" name="Text 6"/>
          <p:cNvSpPr/>
          <p:nvPr/>
        </p:nvSpPr>
        <p:spPr>
          <a:xfrm>
            <a:off x="531512" y="1690195"/>
            <a:ext cx="414338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F1C40F"/>
                </a:solidFill>
                <a:latin typeface="monospace" pitchFamily="34" charset="0"/>
                <a:ea typeface="monospace" pitchFamily="34" charset="-122"/>
                <a:cs typeface="monospace" pitchFamily="34" charset="-120"/>
              </a:rPr>
              <a:t>type=</a:t>
            </a:r>
            <a:endParaRPr lang="en-US" sz="900" dirty="0"/>
          </a:p>
        </p:txBody>
      </p:sp>
      <p:sp>
        <p:nvSpPr>
          <p:cNvPr id="10" name="Text 7"/>
          <p:cNvSpPr/>
          <p:nvPr/>
        </p:nvSpPr>
        <p:spPr>
          <a:xfrm>
            <a:off x="874412" y="1690195"/>
            <a:ext cx="620083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2ECC71"/>
                </a:solidFill>
                <a:latin typeface="monospace" pitchFamily="34" charset="0"/>
                <a:ea typeface="monospace" pitchFamily="34" charset="-122"/>
                <a:cs typeface="monospace" pitchFamily="34" charset="-120"/>
              </a:rPr>
              <a:t>"square"</a:t>
            </a:r>
            <a:endParaRPr lang="en-US" sz="900" dirty="0"/>
          </a:p>
        </p:txBody>
      </p:sp>
      <p:sp>
        <p:nvSpPr>
          <p:cNvPr id="11" name="Text 8"/>
          <p:cNvSpPr/>
          <p:nvPr/>
        </p:nvSpPr>
        <p:spPr>
          <a:xfrm>
            <a:off x="1423057" y="1690195"/>
            <a:ext cx="140029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E74C3C"/>
                </a:solidFill>
                <a:latin typeface="monospace" pitchFamily="34" charset="0"/>
                <a:ea typeface="monospace" pitchFamily="34" charset="-122"/>
                <a:cs typeface="monospace" pitchFamily="34" charset="-120"/>
              </a:rPr>
              <a:t>&gt;</a:t>
            </a:r>
            <a:endParaRPr lang="en-US" sz="900" dirty="0"/>
          </a:p>
        </p:txBody>
      </p:sp>
      <p:sp>
        <p:nvSpPr>
          <p:cNvPr id="12" name="Text 9"/>
          <p:cNvSpPr/>
          <p:nvPr/>
        </p:nvSpPr>
        <p:spPr>
          <a:xfrm>
            <a:off x="394357" y="1861645"/>
            <a:ext cx="345774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E74C3C"/>
                </a:solidFill>
                <a:latin typeface="monospace" pitchFamily="34" charset="0"/>
                <a:ea typeface="monospace" pitchFamily="34" charset="-122"/>
                <a:cs typeface="monospace" pitchFamily="34" charset="-120"/>
              </a:rPr>
              <a:t>&lt;li&gt;</a:t>
            </a:r>
            <a:endParaRPr lang="en-US" sz="900" dirty="0"/>
          </a:p>
        </p:txBody>
      </p:sp>
      <p:sp>
        <p:nvSpPr>
          <p:cNvPr id="13" name="Text 10"/>
          <p:cNvSpPr/>
          <p:nvPr/>
        </p:nvSpPr>
        <p:spPr>
          <a:xfrm>
            <a:off x="668694" y="1861645"/>
            <a:ext cx="1305883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FFFFFF"/>
                </a:solidFill>
                <a:latin typeface="monospace" pitchFamily="34" charset="0"/>
                <a:ea typeface="monospace" pitchFamily="34" charset="-122"/>
                <a:cs typeface="monospace" pitchFamily="34" charset="-120"/>
              </a:rPr>
              <a:t>Square bullet item</a:t>
            </a:r>
            <a:endParaRPr lang="en-US" sz="900" dirty="0"/>
          </a:p>
        </p:txBody>
      </p:sp>
      <p:sp>
        <p:nvSpPr>
          <p:cNvPr id="14" name="Text 11"/>
          <p:cNvSpPr/>
          <p:nvPr/>
        </p:nvSpPr>
        <p:spPr>
          <a:xfrm>
            <a:off x="1903140" y="1861645"/>
            <a:ext cx="414338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E74C3C"/>
                </a:solidFill>
                <a:latin typeface="monospace" pitchFamily="34" charset="0"/>
                <a:ea typeface="monospace" pitchFamily="34" charset="-122"/>
                <a:cs typeface="monospace" pitchFamily="34" charset="-120"/>
              </a:rPr>
              <a:t>&lt;/li&gt;</a:t>
            </a:r>
            <a:endParaRPr lang="en-US" sz="900" dirty="0"/>
          </a:p>
        </p:txBody>
      </p:sp>
      <p:sp>
        <p:nvSpPr>
          <p:cNvPr id="15" name="Text 12"/>
          <p:cNvSpPr/>
          <p:nvPr/>
        </p:nvSpPr>
        <p:spPr>
          <a:xfrm>
            <a:off x="257175" y="2033095"/>
            <a:ext cx="414338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E74C3C"/>
                </a:solidFill>
                <a:latin typeface="monospace" pitchFamily="34" charset="0"/>
                <a:ea typeface="monospace" pitchFamily="34" charset="-122"/>
                <a:cs typeface="monospace" pitchFamily="34" charset="-120"/>
              </a:rPr>
              <a:t>&lt;/ul&gt;</a:t>
            </a:r>
            <a:endParaRPr lang="en-US" sz="900" dirty="0"/>
          </a:p>
        </p:txBody>
      </p:sp>
      <p:sp>
        <p:nvSpPr>
          <p:cNvPr id="16" name="Shape 13"/>
          <p:cNvSpPr/>
          <p:nvPr/>
        </p:nvSpPr>
        <p:spPr>
          <a:xfrm>
            <a:off x="171450" y="2368851"/>
            <a:ext cx="2135981" cy="692944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17" name="Text 14"/>
          <p:cNvSpPr/>
          <p:nvPr/>
        </p:nvSpPr>
        <p:spPr>
          <a:xfrm>
            <a:off x="242888" y="2440288"/>
            <a:ext cx="2064544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b="1" dirty="0">
                <a:solidFill>
                  <a:srgbClr val="3498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Disc (Default)</a:t>
            </a:r>
            <a:endParaRPr lang="en-US" sz="900" dirty="0"/>
          </a:p>
        </p:txBody>
      </p:sp>
      <p:sp>
        <p:nvSpPr>
          <p:cNvPr id="18" name="Text 15"/>
          <p:cNvSpPr/>
          <p:nvPr/>
        </p:nvSpPr>
        <p:spPr>
          <a:xfrm>
            <a:off x="385763" y="2647457"/>
            <a:ext cx="1921669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90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Item 1</a:t>
            </a:r>
            <a:endParaRPr lang="en-US" sz="900" dirty="0"/>
          </a:p>
        </p:txBody>
      </p:sp>
      <p:sp>
        <p:nvSpPr>
          <p:cNvPr id="19" name="Text 16"/>
          <p:cNvSpPr/>
          <p:nvPr/>
        </p:nvSpPr>
        <p:spPr>
          <a:xfrm>
            <a:off x="385763" y="2818907"/>
            <a:ext cx="1921669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90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Item 2</a:t>
            </a:r>
            <a:endParaRPr lang="en-US" sz="900" dirty="0"/>
          </a:p>
        </p:txBody>
      </p:sp>
      <p:sp>
        <p:nvSpPr>
          <p:cNvPr id="20" name="Shape 17"/>
          <p:cNvSpPr/>
          <p:nvPr/>
        </p:nvSpPr>
        <p:spPr>
          <a:xfrm>
            <a:off x="2378869" y="2368851"/>
            <a:ext cx="2135981" cy="692944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21" name="Text 18"/>
          <p:cNvSpPr/>
          <p:nvPr/>
        </p:nvSpPr>
        <p:spPr>
          <a:xfrm>
            <a:off x="2450306" y="2440288"/>
            <a:ext cx="2064544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b="1" dirty="0">
                <a:solidFill>
                  <a:srgbClr val="3498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Circle</a:t>
            </a:r>
            <a:endParaRPr lang="en-US" sz="900" dirty="0"/>
          </a:p>
        </p:txBody>
      </p:sp>
      <p:sp>
        <p:nvSpPr>
          <p:cNvPr id="22" name="Text 19"/>
          <p:cNvSpPr/>
          <p:nvPr/>
        </p:nvSpPr>
        <p:spPr>
          <a:xfrm>
            <a:off x="2593181" y="2647457"/>
            <a:ext cx="1921669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90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Item 1</a:t>
            </a:r>
            <a:endParaRPr lang="en-US" sz="900" dirty="0"/>
          </a:p>
        </p:txBody>
      </p:sp>
      <p:sp>
        <p:nvSpPr>
          <p:cNvPr id="23" name="Text 20"/>
          <p:cNvSpPr/>
          <p:nvPr/>
        </p:nvSpPr>
        <p:spPr>
          <a:xfrm>
            <a:off x="2593181" y="2818907"/>
            <a:ext cx="1921669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90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Item 2</a:t>
            </a:r>
            <a:endParaRPr lang="en-US" sz="900" dirty="0"/>
          </a:p>
        </p:txBody>
      </p:sp>
      <p:sp>
        <p:nvSpPr>
          <p:cNvPr id="24" name="Shape 21"/>
          <p:cNvSpPr/>
          <p:nvPr/>
        </p:nvSpPr>
        <p:spPr>
          <a:xfrm>
            <a:off x="171450" y="3133232"/>
            <a:ext cx="2135981" cy="910047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25" name="Text 22"/>
          <p:cNvSpPr/>
          <p:nvPr/>
        </p:nvSpPr>
        <p:spPr>
          <a:xfrm>
            <a:off x="242888" y="3204670"/>
            <a:ext cx="2064544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b="1" dirty="0">
                <a:solidFill>
                  <a:srgbClr val="3498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Square</a:t>
            </a:r>
            <a:endParaRPr lang="en-US" sz="900" dirty="0"/>
          </a:p>
        </p:txBody>
      </p:sp>
      <p:sp>
        <p:nvSpPr>
          <p:cNvPr id="26" name="Text 23"/>
          <p:cNvSpPr/>
          <p:nvPr/>
        </p:nvSpPr>
        <p:spPr>
          <a:xfrm>
            <a:off x="385763" y="3411838"/>
            <a:ext cx="1921669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90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Item 1</a:t>
            </a:r>
            <a:endParaRPr lang="en-US" sz="900" dirty="0"/>
          </a:p>
        </p:txBody>
      </p:sp>
      <p:sp>
        <p:nvSpPr>
          <p:cNvPr id="27" name="Text 24"/>
          <p:cNvSpPr/>
          <p:nvPr/>
        </p:nvSpPr>
        <p:spPr>
          <a:xfrm>
            <a:off x="385763" y="3583288"/>
            <a:ext cx="1921669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90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Item 2</a:t>
            </a:r>
            <a:endParaRPr lang="en-US" sz="900" dirty="0"/>
          </a:p>
        </p:txBody>
      </p:sp>
      <p:sp>
        <p:nvSpPr>
          <p:cNvPr id="28" name="Shape 25"/>
          <p:cNvSpPr/>
          <p:nvPr/>
        </p:nvSpPr>
        <p:spPr>
          <a:xfrm>
            <a:off x="2378869" y="3133232"/>
            <a:ext cx="2135981" cy="910047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29" name="Text 26"/>
          <p:cNvSpPr/>
          <p:nvPr/>
        </p:nvSpPr>
        <p:spPr>
          <a:xfrm>
            <a:off x="2450306" y="3204670"/>
            <a:ext cx="2064544" cy="1828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900" b="1" dirty="0">
                <a:solidFill>
                  <a:srgbClr val="3498DB"/>
                </a:solidFill>
                <a:latin typeface="Cairo" pitchFamily="34" charset="0"/>
                <a:ea typeface="Cairo" pitchFamily="34" charset="-122"/>
                <a:cs typeface="Cairo" pitchFamily="34" charset="-120"/>
              </a:rPr>
              <a:t>أنواع النقاط</a:t>
            </a:r>
            <a:endParaRPr lang="en-US" sz="900" dirty="0"/>
          </a:p>
        </p:txBody>
      </p:sp>
      <p:sp>
        <p:nvSpPr>
          <p:cNvPr id="30" name="Text 27"/>
          <p:cNvSpPr/>
          <p:nvPr/>
        </p:nvSpPr>
        <p:spPr>
          <a:xfrm>
            <a:off x="2593181" y="3423252"/>
            <a:ext cx="1921669" cy="1828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algn="r" indent="0" marL="0">
              <a:buNone/>
            </a:pPr>
            <a:r>
              <a:rPr lang="en-US" sz="900" dirty="0">
                <a:solidFill>
                  <a:srgbClr val="000000"/>
                </a:solidFill>
                <a:latin typeface="Cairo" pitchFamily="34" charset="0"/>
                <a:ea typeface="Cairo" pitchFamily="34" charset="-122"/>
                <a:cs typeface="Cairo" pitchFamily="34" charset="-120"/>
              </a:rPr>
              <a:t>قرص (افتراضي)</a:t>
            </a:r>
            <a:endParaRPr lang="en-US" sz="900" dirty="0"/>
          </a:p>
        </p:txBody>
      </p:sp>
      <p:sp>
        <p:nvSpPr>
          <p:cNvPr id="31" name="Text 28"/>
          <p:cNvSpPr/>
          <p:nvPr/>
        </p:nvSpPr>
        <p:spPr>
          <a:xfrm>
            <a:off x="2593181" y="3606115"/>
            <a:ext cx="1921669" cy="1828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algn="r" indent="0" marL="0">
              <a:buNone/>
            </a:pPr>
            <a:r>
              <a:rPr lang="en-US" sz="900" dirty="0">
                <a:solidFill>
                  <a:srgbClr val="000000"/>
                </a:solidFill>
                <a:latin typeface="Cairo" pitchFamily="34" charset="0"/>
                <a:ea typeface="Cairo" pitchFamily="34" charset="-122"/>
                <a:cs typeface="Cairo" pitchFamily="34" charset="-120"/>
              </a:rPr>
              <a:t>دائرة</a:t>
            </a:r>
            <a:endParaRPr lang="en-US" sz="900" dirty="0"/>
          </a:p>
        </p:txBody>
      </p:sp>
      <p:sp>
        <p:nvSpPr>
          <p:cNvPr id="32" name="Text 29"/>
          <p:cNvSpPr/>
          <p:nvPr/>
        </p:nvSpPr>
        <p:spPr>
          <a:xfrm>
            <a:off x="2593181" y="3788978"/>
            <a:ext cx="1921669" cy="1828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algn="r" indent="0" marL="0">
              <a:buNone/>
            </a:pPr>
            <a:r>
              <a:rPr lang="en-US" sz="900" dirty="0">
                <a:solidFill>
                  <a:srgbClr val="000000"/>
                </a:solidFill>
                <a:latin typeface="Cairo" pitchFamily="34" charset="0"/>
                <a:ea typeface="Cairo" pitchFamily="34" charset="-122"/>
                <a:cs typeface="Cairo" pitchFamily="34" charset="-120"/>
              </a:rPr>
              <a:t>مربع</a:t>
            </a:r>
            <a:endParaRPr lang="en-US" sz="900" dirty="0"/>
          </a:p>
        </p:txBody>
      </p:sp>
      <p:sp>
        <p:nvSpPr>
          <p:cNvPr id="33" name="Text 30"/>
          <p:cNvSpPr/>
          <p:nvPr/>
        </p:nvSpPr>
        <p:spPr>
          <a:xfrm>
            <a:off x="4629150" y="1082976"/>
            <a:ext cx="4414838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125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You can put lists inside lists (nesting)!</a:t>
            </a:r>
            <a:endParaRPr lang="en-US" sz="1125" dirty="0"/>
          </a:p>
        </p:txBody>
      </p:sp>
      <p:sp>
        <p:nvSpPr>
          <p:cNvPr id="34" name="Text 31"/>
          <p:cNvSpPr/>
          <p:nvPr/>
        </p:nvSpPr>
        <p:spPr>
          <a:xfrm>
            <a:off x="4629150" y="1283001"/>
            <a:ext cx="4414838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1125" dirty="0">
                <a:solidFill>
                  <a:srgbClr val="FFFFFF"/>
                </a:solidFill>
                <a:latin typeface="Cairo" pitchFamily="34" charset="0"/>
                <a:ea typeface="Cairo" pitchFamily="34" charset="-122"/>
                <a:cs typeface="Cairo" pitchFamily="34" charset="-120"/>
              </a:rPr>
              <a:t>يمكنك وضع قوائم داخل قوائم (تداخل)!</a:t>
            </a:r>
            <a:endParaRPr lang="en-US" sz="1125" dirty="0"/>
          </a:p>
        </p:txBody>
      </p:sp>
      <p:sp>
        <p:nvSpPr>
          <p:cNvPr id="35" name="Shape 32"/>
          <p:cNvSpPr/>
          <p:nvPr/>
        </p:nvSpPr>
        <p:spPr>
          <a:xfrm>
            <a:off x="4629150" y="1597326"/>
            <a:ext cx="4343400" cy="1543050"/>
          </a:xfrm>
          <a:prstGeom prst="rect">
            <a:avLst/>
          </a:prstGeom>
          <a:solidFill>
            <a:srgbClr val="2C3E50"/>
          </a:solidFill>
          <a:ln/>
        </p:spPr>
      </p:sp>
      <p:sp>
        <p:nvSpPr>
          <p:cNvPr id="36" name="Text 33"/>
          <p:cNvSpPr/>
          <p:nvPr/>
        </p:nvSpPr>
        <p:spPr>
          <a:xfrm>
            <a:off x="4714875" y="1690195"/>
            <a:ext cx="345774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E74C3C"/>
                </a:solidFill>
                <a:latin typeface="monospace" pitchFamily="34" charset="0"/>
                <a:ea typeface="monospace" pitchFamily="34" charset="-122"/>
                <a:cs typeface="monospace" pitchFamily="34" charset="-120"/>
              </a:rPr>
              <a:t>&lt;ul&gt;</a:t>
            </a:r>
            <a:endParaRPr lang="en-US" sz="900" dirty="0"/>
          </a:p>
        </p:txBody>
      </p:sp>
      <p:sp>
        <p:nvSpPr>
          <p:cNvPr id="37" name="Text 34"/>
          <p:cNvSpPr/>
          <p:nvPr/>
        </p:nvSpPr>
        <p:spPr>
          <a:xfrm>
            <a:off x="4852057" y="1861645"/>
            <a:ext cx="345774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E74C3C"/>
                </a:solidFill>
                <a:latin typeface="monospace" pitchFamily="34" charset="0"/>
                <a:ea typeface="monospace" pitchFamily="34" charset="-122"/>
                <a:cs typeface="monospace" pitchFamily="34" charset="-120"/>
              </a:rPr>
              <a:t>&lt;li&gt;</a:t>
            </a:r>
            <a:endParaRPr lang="en-US" sz="900" dirty="0"/>
          </a:p>
        </p:txBody>
      </p:sp>
      <p:sp>
        <p:nvSpPr>
          <p:cNvPr id="38" name="Text 35"/>
          <p:cNvSpPr/>
          <p:nvPr/>
        </p:nvSpPr>
        <p:spPr>
          <a:xfrm>
            <a:off x="5126394" y="1861645"/>
            <a:ext cx="825829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FFFFFF"/>
                </a:solidFill>
                <a:latin typeface="monospace" pitchFamily="34" charset="0"/>
                <a:ea typeface="monospace" pitchFamily="34" charset="-122"/>
                <a:cs typeface="monospace" pitchFamily="34" charset="-120"/>
              </a:rPr>
              <a:t>Main item 1</a:t>
            </a:r>
            <a:endParaRPr lang="en-US" sz="900" dirty="0"/>
          </a:p>
        </p:txBody>
      </p:sp>
      <p:sp>
        <p:nvSpPr>
          <p:cNvPr id="39" name="Text 36"/>
          <p:cNvSpPr/>
          <p:nvPr/>
        </p:nvSpPr>
        <p:spPr>
          <a:xfrm>
            <a:off x="4989212" y="2033095"/>
            <a:ext cx="345774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E74C3C"/>
                </a:solidFill>
                <a:latin typeface="monospace" pitchFamily="34" charset="0"/>
                <a:ea typeface="monospace" pitchFamily="34" charset="-122"/>
                <a:cs typeface="monospace" pitchFamily="34" charset="-120"/>
              </a:rPr>
              <a:t>&lt;ul&gt;</a:t>
            </a:r>
            <a:endParaRPr lang="en-US" sz="900" dirty="0"/>
          </a:p>
        </p:txBody>
      </p:sp>
      <p:sp>
        <p:nvSpPr>
          <p:cNvPr id="40" name="Text 37"/>
          <p:cNvSpPr/>
          <p:nvPr/>
        </p:nvSpPr>
        <p:spPr>
          <a:xfrm>
            <a:off x="5126366" y="2204545"/>
            <a:ext cx="345774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E74C3C"/>
                </a:solidFill>
                <a:latin typeface="monospace" pitchFamily="34" charset="0"/>
                <a:ea typeface="monospace" pitchFamily="34" charset="-122"/>
                <a:cs typeface="monospace" pitchFamily="34" charset="-120"/>
              </a:rPr>
              <a:t>&lt;li&gt;</a:t>
            </a:r>
            <a:endParaRPr lang="en-US" sz="900" dirty="0"/>
          </a:p>
        </p:txBody>
      </p:sp>
      <p:sp>
        <p:nvSpPr>
          <p:cNvPr id="41" name="Text 38"/>
          <p:cNvSpPr/>
          <p:nvPr/>
        </p:nvSpPr>
        <p:spPr>
          <a:xfrm>
            <a:off x="5400703" y="2204545"/>
            <a:ext cx="89442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FFFFFF"/>
                </a:solidFill>
                <a:latin typeface="monospace" pitchFamily="34" charset="0"/>
                <a:ea typeface="monospace" pitchFamily="34" charset="-122"/>
                <a:cs typeface="monospace" pitchFamily="34" charset="-120"/>
              </a:rPr>
              <a:t>Sub-item 1.1</a:t>
            </a:r>
            <a:endParaRPr lang="en-US" sz="900" dirty="0"/>
          </a:p>
        </p:txBody>
      </p:sp>
      <p:sp>
        <p:nvSpPr>
          <p:cNvPr id="42" name="Text 39"/>
          <p:cNvSpPr/>
          <p:nvPr/>
        </p:nvSpPr>
        <p:spPr>
          <a:xfrm>
            <a:off x="6223685" y="2204545"/>
            <a:ext cx="414338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E74C3C"/>
                </a:solidFill>
                <a:latin typeface="monospace" pitchFamily="34" charset="0"/>
                <a:ea typeface="monospace" pitchFamily="34" charset="-122"/>
                <a:cs typeface="monospace" pitchFamily="34" charset="-120"/>
              </a:rPr>
              <a:t>&lt;/li&gt;</a:t>
            </a:r>
            <a:endParaRPr lang="en-US" sz="900" dirty="0"/>
          </a:p>
        </p:txBody>
      </p:sp>
      <p:sp>
        <p:nvSpPr>
          <p:cNvPr id="43" name="Text 40"/>
          <p:cNvSpPr/>
          <p:nvPr/>
        </p:nvSpPr>
        <p:spPr>
          <a:xfrm>
            <a:off x="4989212" y="2375995"/>
            <a:ext cx="414338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E74C3C"/>
                </a:solidFill>
                <a:latin typeface="monospace" pitchFamily="34" charset="0"/>
                <a:ea typeface="monospace" pitchFamily="34" charset="-122"/>
                <a:cs typeface="monospace" pitchFamily="34" charset="-120"/>
              </a:rPr>
              <a:t>&lt;/ul&gt;</a:t>
            </a:r>
            <a:endParaRPr lang="en-US" sz="900" dirty="0"/>
          </a:p>
        </p:txBody>
      </p:sp>
      <p:sp>
        <p:nvSpPr>
          <p:cNvPr id="44" name="Text 41"/>
          <p:cNvSpPr/>
          <p:nvPr/>
        </p:nvSpPr>
        <p:spPr>
          <a:xfrm>
            <a:off x="4852057" y="2547445"/>
            <a:ext cx="414338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E74C3C"/>
                </a:solidFill>
                <a:latin typeface="monospace" pitchFamily="34" charset="0"/>
                <a:ea typeface="monospace" pitchFamily="34" charset="-122"/>
                <a:cs typeface="monospace" pitchFamily="34" charset="-120"/>
              </a:rPr>
              <a:t>&lt;/li&gt;</a:t>
            </a:r>
            <a:endParaRPr lang="en-US" sz="900" dirty="0"/>
          </a:p>
        </p:txBody>
      </p:sp>
      <p:sp>
        <p:nvSpPr>
          <p:cNvPr id="45" name="Text 42"/>
          <p:cNvSpPr/>
          <p:nvPr/>
        </p:nvSpPr>
        <p:spPr>
          <a:xfrm>
            <a:off x="4852057" y="2718895"/>
            <a:ext cx="345774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E74C3C"/>
                </a:solidFill>
                <a:latin typeface="monospace" pitchFamily="34" charset="0"/>
                <a:ea typeface="monospace" pitchFamily="34" charset="-122"/>
                <a:cs typeface="monospace" pitchFamily="34" charset="-120"/>
              </a:rPr>
              <a:t>&lt;li&gt;</a:t>
            </a:r>
            <a:endParaRPr lang="en-US" sz="900" dirty="0"/>
          </a:p>
        </p:txBody>
      </p:sp>
      <p:sp>
        <p:nvSpPr>
          <p:cNvPr id="46" name="Text 43"/>
          <p:cNvSpPr/>
          <p:nvPr/>
        </p:nvSpPr>
        <p:spPr>
          <a:xfrm>
            <a:off x="5126394" y="2718895"/>
            <a:ext cx="825829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FFFFFF"/>
                </a:solidFill>
                <a:latin typeface="monospace" pitchFamily="34" charset="0"/>
                <a:ea typeface="monospace" pitchFamily="34" charset="-122"/>
                <a:cs typeface="monospace" pitchFamily="34" charset="-120"/>
              </a:rPr>
              <a:t>Main item 2</a:t>
            </a:r>
            <a:endParaRPr lang="en-US" sz="900" dirty="0"/>
          </a:p>
        </p:txBody>
      </p:sp>
      <p:sp>
        <p:nvSpPr>
          <p:cNvPr id="47" name="Text 44"/>
          <p:cNvSpPr/>
          <p:nvPr/>
        </p:nvSpPr>
        <p:spPr>
          <a:xfrm>
            <a:off x="5880785" y="2718895"/>
            <a:ext cx="414338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E74C3C"/>
                </a:solidFill>
                <a:latin typeface="monospace" pitchFamily="34" charset="0"/>
                <a:ea typeface="monospace" pitchFamily="34" charset="-122"/>
                <a:cs typeface="monospace" pitchFamily="34" charset="-120"/>
              </a:rPr>
              <a:t>&lt;/li&gt;</a:t>
            </a:r>
            <a:endParaRPr lang="en-US" sz="900" dirty="0"/>
          </a:p>
        </p:txBody>
      </p:sp>
      <p:sp>
        <p:nvSpPr>
          <p:cNvPr id="48" name="Text 45"/>
          <p:cNvSpPr/>
          <p:nvPr/>
        </p:nvSpPr>
        <p:spPr>
          <a:xfrm>
            <a:off x="4714875" y="2890345"/>
            <a:ext cx="414338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E74C3C"/>
                </a:solidFill>
                <a:latin typeface="monospace" pitchFamily="34" charset="0"/>
                <a:ea typeface="monospace" pitchFamily="34" charset="-122"/>
                <a:cs typeface="monospace" pitchFamily="34" charset="-120"/>
              </a:rPr>
              <a:t>&lt;/ul&gt;</a:t>
            </a:r>
            <a:endParaRPr lang="en-US" sz="900" dirty="0"/>
          </a:p>
        </p:txBody>
      </p:sp>
      <p:sp>
        <p:nvSpPr>
          <p:cNvPr id="49" name="Shape 46"/>
          <p:cNvSpPr/>
          <p:nvPr/>
        </p:nvSpPr>
        <p:spPr>
          <a:xfrm>
            <a:off x="4629150" y="3226101"/>
            <a:ext cx="4343400" cy="1378744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50" name="Text 47"/>
          <p:cNvSpPr/>
          <p:nvPr/>
        </p:nvSpPr>
        <p:spPr>
          <a:xfrm>
            <a:off x="4700588" y="3297538"/>
            <a:ext cx="4271963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b="1" dirty="0">
                <a:solidFill>
                  <a:srgbClr val="3498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Nested List Example</a:t>
            </a:r>
            <a:endParaRPr lang="en-US" sz="900" dirty="0"/>
          </a:p>
        </p:txBody>
      </p:sp>
      <p:sp>
        <p:nvSpPr>
          <p:cNvPr id="51" name="Text 48"/>
          <p:cNvSpPr/>
          <p:nvPr/>
        </p:nvSpPr>
        <p:spPr>
          <a:xfrm>
            <a:off x="4843463" y="3511851"/>
            <a:ext cx="374126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90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Fruits</a:t>
            </a:r>
            <a:endParaRPr lang="en-US" sz="900" dirty="0"/>
          </a:p>
        </p:txBody>
      </p:sp>
      <p:sp>
        <p:nvSpPr>
          <p:cNvPr id="52" name="Text 49"/>
          <p:cNvSpPr/>
          <p:nvPr/>
        </p:nvSpPr>
        <p:spPr>
          <a:xfrm>
            <a:off x="4986338" y="3683301"/>
            <a:ext cx="433787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90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Apples</a:t>
            </a:r>
            <a:endParaRPr lang="en-US" sz="900" dirty="0"/>
          </a:p>
        </p:txBody>
      </p:sp>
      <p:sp>
        <p:nvSpPr>
          <p:cNvPr id="53" name="Text 50"/>
          <p:cNvSpPr/>
          <p:nvPr/>
        </p:nvSpPr>
        <p:spPr>
          <a:xfrm>
            <a:off x="5129213" y="3847607"/>
            <a:ext cx="384333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90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Red</a:t>
            </a:r>
            <a:endParaRPr lang="en-US" sz="900" dirty="0"/>
          </a:p>
        </p:txBody>
      </p:sp>
      <p:sp>
        <p:nvSpPr>
          <p:cNvPr id="54" name="Text 51"/>
          <p:cNvSpPr/>
          <p:nvPr/>
        </p:nvSpPr>
        <p:spPr>
          <a:xfrm>
            <a:off x="5129213" y="4019057"/>
            <a:ext cx="384333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90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Green</a:t>
            </a:r>
            <a:endParaRPr lang="en-US" sz="900" dirty="0"/>
          </a:p>
        </p:txBody>
      </p:sp>
      <p:sp>
        <p:nvSpPr>
          <p:cNvPr id="55" name="Text 52"/>
          <p:cNvSpPr/>
          <p:nvPr/>
        </p:nvSpPr>
        <p:spPr>
          <a:xfrm>
            <a:off x="4986338" y="4190507"/>
            <a:ext cx="3986213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90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Bananas</a:t>
            </a:r>
            <a:endParaRPr lang="en-US" sz="900" dirty="0"/>
          </a:p>
        </p:txBody>
      </p:sp>
      <p:sp>
        <p:nvSpPr>
          <p:cNvPr id="56" name="Text 53"/>
          <p:cNvSpPr/>
          <p:nvPr/>
        </p:nvSpPr>
        <p:spPr>
          <a:xfrm>
            <a:off x="4843463" y="4361957"/>
            <a:ext cx="412908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90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Vegetables</a:t>
            </a:r>
            <a:endParaRPr lang="en-US" sz="900" dirty="0"/>
          </a:p>
        </p:txBody>
      </p:sp>
      <p:sp>
        <p:nvSpPr>
          <p:cNvPr id="57" name="Shape 54"/>
          <p:cNvSpPr/>
          <p:nvPr/>
        </p:nvSpPr>
        <p:spPr>
          <a:xfrm>
            <a:off x="4629150" y="4690570"/>
            <a:ext cx="4343400" cy="109291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58" name="Text 55"/>
          <p:cNvSpPr/>
          <p:nvPr/>
        </p:nvSpPr>
        <p:spPr>
          <a:xfrm>
            <a:off x="4700588" y="4762007"/>
            <a:ext cx="4271963" cy="1828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900" b="1" dirty="0">
                <a:solidFill>
                  <a:srgbClr val="3498DB"/>
                </a:solidFill>
                <a:latin typeface="Cairo" pitchFamily="34" charset="0"/>
                <a:ea typeface="Cairo" pitchFamily="34" charset="-122"/>
                <a:cs typeface="Cairo" pitchFamily="34" charset="-120"/>
              </a:rPr>
              <a:t>مثال قائمة متداخلة</a:t>
            </a:r>
            <a:endParaRPr lang="en-US" sz="900" dirty="0"/>
          </a:p>
        </p:txBody>
      </p:sp>
      <p:sp>
        <p:nvSpPr>
          <p:cNvPr id="59" name="Text 56"/>
          <p:cNvSpPr/>
          <p:nvPr/>
        </p:nvSpPr>
        <p:spPr>
          <a:xfrm>
            <a:off x="8597503" y="4964516"/>
            <a:ext cx="375047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algn="r" indent="0" marL="0">
              <a:buNone/>
            </a:pPr>
            <a:r>
              <a:rPr lang="en-US" sz="900" dirty="0">
                <a:solidFill>
                  <a:srgbClr val="000000"/>
                </a:solidFill>
                <a:latin typeface="Cairo" pitchFamily="34" charset="0"/>
                <a:ea typeface="Cairo" pitchFamily="34" charset="-122"/>
                <a:cs typeface="Cairo" pitchFamily="34" charset="-120"/>
              </a:rPr>
              <a:t>فواكه</a:t>
            </a:r>
            <a:endParaRPr lang="en-US" sz="900" dirty="0"/>
          </a:p>
        </p:txBody>
      </p:sp>
      <p:sp>
        <p:nvSpPr>
          <p:cNvPr id="60" name="Text 57"/>
          <p:cNvSpPr/>
          <p:nvPr/>
        </p:nvSpPr>
        <p:spPr>
          <a:xfrm>
            <a:off x="4986338" y="5163452"/>
            <a:ext cx="3986213" cy="1828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algn="r" indent="0" marL="0">
              <a:buNone/>
            </a:pPr>
            <a:r>
              <a:rPr lang="en-US" sz="900" dirty="0">
                <a:solidFill>
                  <a:srgbClr val="000000"/>
                </a:solidFill>
                <a:latin typeface="Cairo" pitchFamily="34" charset="0"/>
                <a:ea typeface="Cairo" pitchFamily="34" charset="-122"/>
                <a:cs typeface="Cairo" pitchFamily="34" charset="-120"/>
              </a:rPr>
              <a:t>تفاح</a:t>
            </a:r>
            <a:endParaRPr lang="en-US" sz="900" dirty="0"/>
          </a:p>
        </p:txBody>
      </p:sp>
      <p:sp>
        <p:nvSpPr>
          <p:cNvPr id="61" name="Text 58"/>
          <p:cNvSpPr/>
          <p:nvPr/>
        </p:nvSpPr>
        <p:spPr>
          <a:xfrm>
            <a:off x="4986338" y="5346316"/>
            <a:ext cx="3986213" cy="1828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algn="r" indent="0" marL="0">
              <a:buNone/>
            </a:pPr>
            <a:r>
              <a:rPr lang="en-US" sz="900" dirty="0">
                <a:solidFill>
                  <a:srgbClr val="000000"/>
                </a:solidFill>
                <a:latin typeface="Cairo" pitchFamily="34" charset="0"/>
                <a:ea typeface="Cairo" pitchFamily="34" charset="-122"/>
                <a:cs typeface="Cairo" pitchFamily="34" charset="-120"/>
              </a:rPr>
              <a:t>موز</a:t>
            </a:r>
            <a:endParaRPr lang="en-US" sz="900" dirty="0"/>
          </a:p>
        </p:txBody>
      </p:sp>
      <p:sp>
        <p:nvSpPr>
          <p:cNvPr id="62" name="Text 59"/>
          <p:cNvSpPr/>
          <p:nvPr/>
        </p:nvSpPr>
        <p:spPr>
          <a:xfrm>
            <a:off x="4843463" y="5529179"/>
            <a:ext cx="4129088" cy="1828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algn="r" indent="0" marL="0">
              <a:buNone/>
            </a:pPr>
            <a:r>
              <a:rPr lang="en-US" sz="900" dirty="0">
                <a:solidFill>
                  <a:srgbClr val="000000"/>
                </a:solidFill>
                <a:latin typeface="Cairo" pitchFamily="34" charset="0"/>
                <a:ea typeface="Cairo" pitchFamily="34" charset="-122"/>
                <a:cs typeface="Cairo" pitchFamily="34" charset="-120"/>
              </a:rPr>
              <a:t>خضروات</a:t>
            </a:r>
            <a:endParaRPr lang="en-US" sz="900" dirty="0"/>
          </a:p>
        </p:txBody>
      </p:sp>
      <p:sp>
        <p:nvSpPr>
          <p:cNvPr id="63" name="Shape 60"/>
          <p:cNvSpPr/>
          <p:nvPr/>
        </p:nvSpPr>
        <p:spPr>
          <a:xfrm>
            <a:off x="171450" y="5897780"/>
            <a:ext cx="8801100" cy="320018"/>
          </a:xfrm>
          <a:prstGeom prst="rect">
            <a:avLst/>
          </a:prstGeom>
          <a:solidFill>
            <a:srgbClr val="2ECC71">
              <a:alpha val="20000"/>
            </a:srgbClr>
          </a:solidFill>
          <a:ln/>
        </p:spPr>
      </p:sp>
      <p:sp>
        <p:nvSpPr>
          <p:cNvPr id="64" name="Shape 61"/>
          <p:cNvSpPr/>
          <p:nvPr/>
        </p:nvSpPr>
        <p:spPr>
          <a:xfrm>
            <a:off x="171450" y="5897780"/>
            <a:ext cx="35719" cy="320018"/>
          </a:xfrm>
          <a:prstGeom prst="rect">
            <a:avLst/>
          </a:prstGeom>
          <a:solidFill>
            <a:srgbClr val="2ECC71"/>
          </a:solidFill>
          <a:ln/>
        </p:spPr>
      </p:sp>
      <p:pic>
        <p:nvPicPr>
          <p:cNvPr id="6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175" y="5990648"/>
            <a:ext cx="96441" cy="128588"/>
          </a:xfrm>
          <a:prstGeom prst="rect">
            <a:avLst/>
          </a:prstGeom>
        </p:spPr>
      </p:pic>
      <p:sp>
        <p:nvSpPr>
          <p:cNvPr id="66" name="Text 62"/>
          <p:cNvSpPr/>
          <p:nvPr/>
        </p:nvSpPr>
        <p:spPr>
          <a:xfrm>
            <a:off x="410766" y="5967431"/>
            <a:ext cx="3688993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Nested lists automatically change bullet style for each level!</a:t>
            </a:r>
            <a:endParaRPr lang="en-US" sz="1013" dirty="0"/>
          </a:p>
        </p:txBody>
      </p:sp>
      <p:pic>
        <p:nvPicPr>
          <p:cNvPr id="6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0384" y="5992434"/>
            <a:ext cx="96441" cy="128588"/>
          </a:xfrm>
          <a:prstGeom prst="rect">
            <a:avLst/>
          </a:prstGeom>
        </p:spPr>
      </p:pic>
      <p:sp>
        <p:nvSpPr>
          <p:cNvPr id="68" name="Text 63"/>
          <p:cNvSpPr/>
          <p:nvPr/>
        </p:nvSpPr>
        <p:spPr>
          <a:xfrm>
            <a:off x="5879306" y="5937070"/>
            <a:ext cx="2925366" cy="24110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1013" dirty="0">
                <a:solidFill>
                  <a:srgbClr val="000000"/>
                </a:solidFill>
                <a:latin typeface="Cairo" pitchFamily="34" charset="0"/>
                <a:ea typeface="Cairo" pitchFamily="34" charset="-122"/>
                <a:cs typeface="Cairo" pitchFamily="34" charset="-120"/>
              </a:rPr>
              <a:t>القوائم المتداخلة تغير شكل النقاط تلقائيًا لكل مستوى!</a:t>
            </a:r>
            <a:endParaRPr lang="en-US" sz="1013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25429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71450" y="171450"/>
            <a:ext cx="8872538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2025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Ordered Lists: Step by Step! 🔢</a:t>
            </a:r>
            <a:endParaRPr lang="en-US" sz="2025" dirty="0"/>
          </a:p>
        </p:txBody>
      </p:sp>
      <p:sp>
        <p:nvSpPr>
          <p:cNvPr id="4" name="Text 1"/>
          <p:cNvSpPr/>
          <p:nvPr/>
        </p:nvSpPr>
        <p:spPr>
          <a:xfrm>
            <a:off x="171450" y="557213"/>
            <a:ext cx="8872538" cy="4114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algn="ctr" indent="0" marL="0">
              <a:buNone/>
            </a:pPr>
            <a:r>
              <a:rPr lang="en-US" sz="2025" dirty="0">
                <a:solidFill>
                  <a:srgbClr val="FFFFFF"/>
                </a:solidFill>
                <a:latin typeface="Cairo" pitchFamily="34" charset="0"/>
                <a:ea typeface="Cairo" pitchFamily="34" charset="-122"/>
                <a:cs typeface="Cairo" pitchFamily="34" charset="-120"/>
              </a:rPr>
              <a:t>القوائم المرتبة: خطوة بخطوة! 🔢</a:t>
            </a:r>
            <a:endParaRPr lang="en-US" sz="2025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" y="1082976"/>
            <a:ext cx="3214688" cy="1407068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4629150" y="1082976"/>
            <a:ext cx="4414838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125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Ordered lists are like recipe steps with numbers!</a:t>
            </a:r>
            <a:endParaRPr lang="en-US" sz="1125" dirty="0"/>
          </a:p>
        </p:txBody>
      </p:sp>
      <p:sp>
        <p:nvSpPr>
          <p:cNvPr id="7" name="Text 3"/>
          <p:cNvSpPr/>
          <p:nvPr/>
        </p:nvSpPr>
        <p:spPr>
          <a:xfrm>
            <a:off x="4629150" y="1283001"/>
            <a:ext cx="4414838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1125" dirty="0">
                <a:solidFill>
                  <a:srgbClr val="FFFFFF"/>
                </a:solidFill>
                <a:latin typeface="Cairo" pitchFamily="34" charset="0"/>
                <a:ea typeface="Cairo" pitchFamily="34" charset="-122"/>
                <a:cs typeface="Cairo" pitchFamily="34" charset="-120"/>
              </a:rPr>
              <a:t>القوائم المرتبة زي خطوات الوصفة بالأرقام!</a:t>
            </a:r>
            <a:endParaRPr lang="en-US" sz="1125" dirty="0"/>
          </a:p>
        </p:txBody>
      </p:sp>
      <p:sp>
        <p:nvSpPr>
          <p:cNvPr id="8" name="Text 4"/>
          <p:cNvSpPr/>
          <p:nvPr/>
        </p:nvSpPr>
        <p:spPr>
          <a:xfrm>
            <a:off x="4857750" y="1570537"/>
            <a:ext cx="362071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125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Use</a:t>
            </a:r>
            <a:endParaRPr lang="en-US" sz="1125" dirty="0"/>
          </a:p>
        </p:txBody>
      </p:sp>
      <p:sp>
        <p:nvSpPr>
          <p:cNvPr id="9" name="Text 5"/>
          <p:cNvSpPr/>
          <p:nvPr/>
        </p:nvSpPr>
        <p:spPr>
          <a:xfrm>
            <a:off x="5148383" y="1604470"/>
            <a:ext cx="414393" cy="16252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125" dirty="0">
                <a:solidFill>
                  <a:srgbClr val="FFFFFF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&lt;ol&gt;</a:t>
            </a:r>
            <a:endParaRPr lang="en-US" sz="1125" dirty="0"/>
          </a:p>
        </p:txBody>
      </p:sp>
      <p:sp>
        <p:nvSpPr>
          <p:cNvPr id="10" name="Text 6"/>
          <p:cNvSpPr/>
          <p:nvPr/>
        </p:nvSpPr>
        <p:spPr>
          <a:xfrm>
            <a:off x="5491339" y="1570537"/>
            <a:ext cx="1762665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125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to create the ordered list</a:t>
            </a:r>
            <a:endParaRPr lang="en-US" sz="1125" dirty="0"/>
          </a:p>
        </p:txBody>
      </p:sp>
      <p:sp>
        <p:nvSpPr>
          <p:cNvPr id="11" name="Text 7"/>
          <p:cNvSpPr/>
          <p:nvPr/>
        </p:nvSpPr>
        <p:spPr>
          <a:xfrm>
            <a:off x="6481251" y="1795565"/>
            <a:ext cx="555427" cy="26789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algn="l" indent="0" marL="0">
              <a:buNone/>
            </a:pPr>
            <a:r>
              <a:rPr lang="en-US" sz="1125" dirty="0">
                <a:solidFill>
                  <a:srgbClr val="FFFFFF"/>
                </a:solidFill>
                <a:latin typeface="Cairo" pitchFamily="34" charset="0"/>
                <a:ea typeface="Cairo" pitchFamily="34" charset="-122"/>
                <a:cs typeface="Cairo" pitchFamily="34" charset="-120"/>
              </a:rPr>
              <a:t>استخدم</a:t>
            </a:r>
            <a:endParaRPr lang="en-US" sz="1125" dirty="0"/>
          </a:p>
        </p:txBody>
      </p:sp>
      <p:sp>
        <p:nvSpPr>
          <p:cNvPr id="12" name="Text 8"/>
          <p:cNvSpPr/>
          <p:nvPr/>
        </p:nvSpPr>
        <p:spPr>
          <a:xfrm>
            <a:off x="6138267" y="1863430"/>
            <a:ext cx="414421" cy="16252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algn="l" indent="0" marL="0">
              <a:buNone/>
            </a:pPr>
            <a:r>
              <a:rPr lang="en-US" sz="1125" dirty="0">
                <a:solidFill>
                  <a:srgbClr val="FFFFFF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&lt;ol&gt;</a:t>
            </a:r>
            <a:endParaRPr lang="en-US" sz="1125" dirty="0"/>
          </a:p>
        </p:txBody>
      </p:sp>
      <p:sp>
        <p:nvSpPr>
          <p:cNvPr id="13" name="Text 9"/>
          <p:cNvSpPr/>
          <p:nvPr/>
        </p:nvSpPr>
        <p:spPr>
          <a:xfrm>
            <a:off x="4857750" y="1795565"/>
            <a:ext cx="1351955" cy="26789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algn="l" indent="0" marL="0">
              <a:buNone/>
            </a:pPr>
            <a:r>
              <a:rPr lang="en-US" sz="1125" dirty="0">
                <a:solidFill>
                  <a:srgbClr val="FFFFFF"/>
                </a:solidFill>
                <a:latin typeface="Cairo" pitchFamily="34" charset="0"/>
                <a:ea typeface="Cairo" pitchFamily="34" charset="-122"/>
                <a:cs typeface="Cairo" pitchFamily="34" charset="-120"/>
              </a:rPr>
              <a:t>لإنشاء القائمة المرتبة</a:t>
            </a:r>
            <a:endParaRPr lang="en-US" sz="1125" dirty="0"/>
          </a:p>
        </p:txBody>
      </p:sp>
      <p:sp>
        <p:nvSpPr>
          <p:cNvPr id="14" name="Text 10"/>
          <p:cNvSpPr/>
          <p:nvPr/>
        </p:nvSpPr>
        <p:spPr>
          <a:xfrm>
            <a:off x="4857750" y="2090245"/>
            <a:ext cx="362071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125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Use</a:t>
            </a:r>
            <a:endParaRPr lang="en-US" sz="1125" dirty="0"/>
          </a:p>
        </p:txBody>
      </p:sp>
      <p:sp>
        <p:nvSpPr>
          <p:cNvPr id="15" name="Text 11"/>
          <p:cNvSpPr/>
          <p:nvPr/>
        </p:nvSpPr>
        <p:spPr>
          <a:xfrm>
            <a:off x="5148383" y="2124177"/>
            <a:ext cx="414393" cy="16252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125" dirty="0">
                <a:solidFill>
                  <a:srgbClr val="FFFFFF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&lt;li&gt;</a:t>
            </a:r>
            <a:endParaRPr lang="en-US" sz="1125" dirty="0"/>
          </a:p>
        </p:txBody>
      </p:sp>
      <p:sp>
        <p:nvSpPr>
          <p:cNvPr id="16" name="Text 12"/>
          <p:cNvSpPr/>
          <p:nvPr/>
        </p:nvSpPr>
        <p:spPr>
          <a:xfrm>
            <a:off x="5491339" y="2090245"/>
            <a:ext cx="1228585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125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for each list item</a:t>
            </a:r>
            <a:endParaRPr lang="en-US" sz="1125" dirty="0"/>
          </a:p>
        </p:txBody>
      </p:sp>
      <p:sp>
        <p:nvSpPr>
          <p:cNvPr id="17" name="Text 13"/>
          <p:cNvSpPr/>
          <p:nvPr/>
        </p:nvSpPr>
        <p:spPr>
          <a:xfrm>
            <a:off x="6465177" y="2315273"/>
            <a:ext cx="555427" cy="26789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algn="l" indent="0" marL="0">
              <a:buNone/>
            </a:pPr>
            <a:r>
              <a:rPr lang="en-US" sz="1125" dirty="0">
                <a:solidFill>
                  <a:srgbClr val="FFFFFF"/>
                </a:solidFill>
                <a:latin typeface="Cairo" pitchFamily="34" charset="0"/>
                <a:ea typeface="Cairo" pitchFamily="34" charset="-122"/>
                <a:cs typeface="Cairo" pitchFamily="34" charset="-120"/>
              </a:rPr>
              <a:t>استخدم</a:t>
            </a:r>
            <a:endParaRPr lang="en-US" sz="1125" dirty="0"/>
          </a:p>
        </p:txBody>
      </p:sp>
      <p:sp>
        <p:nvSpPr>
          <p:cNvPr id="18" name="Text 14"/>
          <p:cNvSpPr/>
          <p:nvPr/>
        </p:nvSpPr>
        <p:spPr>
          <a:xfrm>
            <a:off x="6122194" y="2383138"/>
            <a:ext cx="414421" cy="16252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algn="l" indent="0" marL="0">
              <a:buNone/>
            </a:pPr>
            <a:r>
              <a:rPr lang="en-US" sz="1125" dirty="0">
                <a:solidFill>
                  <a:srgbClr val="FFFFFF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&lt;li&gt;</a:t>
            </a:r>
            <a:endParaRPr lang="en-US" sz="1125" dirty="0"/>
          </a:p>
        </p:txBody>
      </p:sp>
      <p:sp>
        <p:nvSpPr>
          <p:cNvPr id="19" name="Text 15"/>
          <p:cNvSpPr/>
          <p:nvPr/>
        </p:nvSpPr>
        <p:spPr>
          <a:xfrm>
            <a:off x="4857750" y="2315273"/>
            <a:ext cx="1335881" cy="26789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algn="l" indent="0" marL="0">
              <a:buNone/>
            </a:pPr>
            <a:r>
              <a:rPr lang="en-US" sz="1125" dirty="0">
                <a:solidFill>
                  <a:srgbClr val="FFFFFF"/>
                </a:solidFill>
                <a:latin typeface="Cairo" pitchFamily="34" charset="0"/>
                <a:ea typeface="Cairo" pitchFamily="34" charset="-122"/>
                <a:cs typeface="Cairo" pitchFamily="34" charset="-120"/>
              </a:rPr>
              <a:t>لكل عنصر في القائمة</a:t>
            </a:r>
            <a:endParaRPr lang="en-US" sz="1125" dirty="0"/>
          </a:p>
        </p:txBody>
      </p:sp>
      <p:sp>
        <p:nvSpPr>
          <p:cNvPr id="20" name="Text 16"/>
          <p:cNvSpPr/>
          <p:nvPr/>
        </p:nvSpPr>
        <p:spPr>
          <a:xfrm>
            <a:off x="4857750" y="2608166"/>
            <a:ext cx="4186238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125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Great for steps, instructions, or rankings</a:t>
            </a:r>
            <a:endParaRPr lang="en-US" sz="1125" dirty="0"/>
          </a:p>
        </p:txBody>
      </p:sp>
      <p:sp>
        <p:nvSpPr>
          <p:cNvPr id="21" name="Text 17"/>
          <p:cNvSpPr/>
          <p:nvPr/>
        </p:nvSpPr>
        <p:spPr>
          <a:xfrm>
            <a:off x="4857750" y="2836766"/>
            <a:ext cx="4186238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algn="l" indent="0" marL="0">
              <a:buNone/>
            </a:pPr>
            <a:r>
              <a:rPr lang="en-US" sz="1125" dirty="0">
                <a:solidFill>
                  <a:srgbClr val="FFFFFF"/>
                </a:solidFill>
                <a:latin typeface="Cairo" pitchFamily="34" charset="0"/>
                <a:ea typeface="Cairo" pitchFamily="34" charset="-122"/>
                <a:cs typeface="Cairo" pitchFamily="34" charset="-120"/>
              </a:rPr>
              <a:t>مناسبة للخطوات، التعليمات، أو الترتيبات</a:t>
            </a:r>
            <a:endParaRPr lang="en-US" sz="1125" dirty="0"/>
          </a:p>
        </p:txBody>
      </p:sp>
      <p:sp>
        <p:nvSpPr>
          <p:cNvPr id="22" name="Shape 18"/>
          <p:cNvSpPr/>
          <p:nvPr/>
        </p:nvSpPr>
        <p:spPr>
          <a:xfrm>
            <a:off x="171450" y="3179666"/>
            <a:ext cx="4343400" cy="2468863"/>
          </a:xfrm>
          <a:prstGeom prst="rect">
            <a:avLst/>
          </a:prstGeom>
          <a:solidFill>
            <a:srgbClr val="2C3E50"/>
          </a:solidFill>
          <a:ln/>
        </p:spPr>
      </p:sp>
      <p:sp>
        <p:nvSpPr>
          <p:cNvPr id="23" name="Text 19"/>
          <p:cNvSpPr/>
          <p:nvPr/>
        </p:nvSpPr>
        <p:spPr>
          <a:xfrm>
            <a:off x="257175" y="3272535"/>
            <a:ext cx="345774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E74C3C"/>
                </a:solidFill>
                <a:latin typeface="monospace" pitchFamily="34" charset="0"/>
                <a:ea typeface="monospace" pitchFamily="34" charset="-122"/>
                <a:cs typeface="monospace" pitchFamily="34" charset="-120"/>
              </a:rPr>
              <a:t>&lt;ol&gt;</a:t>
            </a:r>
            <a:endParaRPr lang="en-US" sz="900" dirty="0"/>
          </a:p>
        </p:txBody>
      </p:sp>
      <p:sp>
        <p:nvSpPr>
          <p:cNvPr id="24" name="Text 20"/>
          <p:cNvSpPr/>
          <p:nvPr/>
        </p:nvSpPr>
        <p:spPr>
          <a:xfrm>
            <a:off x="394357" y="3443985"/>
            <a:ext cx="345774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E74C3C"/>
                </a:solidFill>
                <a:latin typeface="monospace" pitchFamily="34" charset="0"/>
                <a:ea typeface="monospace" pitchFamily="34" charset="-122"/>
                <a:cs typeface="monospace" pitchFamily="34" charset="-120"/>
              </a:rPr>
              <a:t>&lt;li&gt;</a:t>
            </a:r>
            <a:endParaRPr lang="en-US" sz="900" dirty="0"/>
          </a:p>
        </p:txBody>
      </p:sp>
      <p:sp>
        <p:nvSpPr>
          <p:cNvPr id="25" name="Text 21"/>
          <p:cNvSpPr/>
          <p:nvPr/>
        </p:nvSpPr>
        <p:spPr>
          <a:xfrm>
            <a:off x="668694" y="3443985"/>
            <a:ext cx="1374474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FFFFFF"/>
                </a:solidFill>
                <a:latin typeface="monospace" pitchFamily="34" charset="0"/>
                <a:ea typeface="monospace" pitchFamily="34" charset="-122"/>
                <a:cs typeface="monospace" pitchFamily="34" charset="-120"/>
              </a:rPr>
              <a:t>Mix the ingredients</a:t>
            </a:r>
            <a:endParaRPr lang="en-US" sz="900" dirty="0"/>
          </a:p>
        </p:txBody>
      </p:sp>
      <p:sp>
        <p:nvSpPr>
          <p:cNvPr id="26" name="Text 22"/>
          <p:cNvSpPr/>
          <p:nvPr/>
        </p:nvSpPr>
        <p:spPr>
          <a:xfrm>
            <a:off x="1971731" y="3443985"/>
            <a:ext cx="414338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E74C3C"/>
                </a:solidFill>
                <a:latin typeface="monospace" pitchFamily="34" charset="0"/>
                <a:ea typeface="monospace" pitchFamily="34" charset="-122"/>
                <a:cs typeface="monospace" pitchFamily="34" charset="-120"/>
              </a:rPr>
              <a:t>&lt;/li&gt;</a:t>
            </a:r>
            <a:endParaRPr lang="en-US" sz="900" dirty="0"/>
          </a:p>
        </p:txBody>
      </p:sp>
      <p:sp>
        <p:nvSpPr>
          <p:cNvPr id="27" name="Text 23"/>
          <p:cNvSpPr/>
          <p:nvPr/>
        </p:nvSpPr>
        <p:spPr>
          <a:xfrm>
            <a:off x="394357" y="3615435"/>
            <a:ext cx="345774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E74C3C"/>
                </a:solidFill>
                <a:latin typeface="monospace" pitchFamily="34" charset="0"/>
                <a:ea typeface="monospace" pitchFamily="34" charset="-122"/>
                <a:cs typeface="monospace" pitchFamily="34" charset="-120"/>
              </a:rPr>
              <a:t>&lt;li&gt;</a:t>
            </a:r>
            <a:endParaRPr lang="en-US" sz="900" dirty="0"/>
          </a:p>
        </p:txBody>
      </p:sp>
      <p:sp>
        <p:nvSpPr>
          <p:cNvPr id="28" name="Text 24"/>
          <p:cNvSpPr/>
          <p:nvPr/>
        </p:nvSpPr>
        <p:spPr>
          <a:xfrm>
            <a:off x="668694" y="3615435"/>
            <a:ext cx="1100138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FFFFFF"/>
                </a:solidFill>
                <a:latin typeface="monospace" pitchFamily="34" charset="0"/>
                <a:ea typeface="monospace" pitchFamily="34" charset="-122"/>
                <a:cs typeface="monospace" pitchFamily="34" charset="-120"/>
              </a:rPr>
              <a:t>Pour into a pan</a:t>
            </a:r>
            <a:endParaRPr lang="en-US" sz="900" dirty="0"/>
          </a:p>
        </p:txBody>
      </p:sp>
      <p:sp>
        <p:nvSpPr>
          <p:cNvPr id="29" name="Text 25"/>
          <p:cNvSpPr/>
          <p:nvPr/>
        </p:nvSpPr>
        <p:spPr>
          <a:xfrm>
            <a:off x="1697394" y="3615435"/>
            <a:ext cx="414338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E74C3C"/>
                </a:solidFill>
                <a:latin typeface="monospace" pitchFamily="34" charset="0"/>
                <a:ea typeface="monospace" pitchFamily="34" charset="-122"/>
                <a:cs typeface="monospace" pitchFamily="34" charset="-120"/>
              </a:rPr>
              <a:t>&lt;/li&gt;</a:t>
            </a:r>
            <a:endParaRPr lang="en-US" sz="900" dirty="0"/>
          </a:p>
        </p:txBody>
      </p:sp>
      <p:sp>
        <p:nvSpPr>
          <p:cNvPr id="30" name="Text 26"/>
          <p:cNvSpPr/>
          <p:nvPr/>
        </p:nvSpPr>
        <p:spPr>
          <a:xfrm>
            <a:off x="394357" y="3786885"/>
            <a:ext cx="345774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E74C3C"/>
                </a:solidFill>
                <a:latin typeface="monospace" pitchFamily="34" charset="0"/>
                <a:ea typeface="monospace" pitchFamily="34" charset="-122"/>
                <a:cs typeface="monospace" pitchFamily="34" charset="-120"/>
              </a:rPr>
              <a:t>&lt;li&gt;</a:t>
            </a:r>
            <a:endParaRPr lang="en-US" sz="900" dirty="0"/>
          </a:p>
        </p:txBody>
      </p:sp>
      <p:sp>
        <p:nvSpPr>
          <p:cNvPr id="31" name="Text 27"/>
          <p:cNvSpPr/>
          <p:nvPr/>
        </p:nvSpPr>
        <p:spPr>
          <a:xfrm>
            <a:off x="668694" y="3786885"/>
            <a:ext cx="1374474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FFFFFF"/>
                </a:solidFill>
                <a:latin typeface="monospace" pitchFamily="34" charset="0"/>
                <a:ea typeface="monospace" pitchFamily="34" charset="-122"/>
                <a:cs typeface="monospace" pitchFamily="34" charset="-120"/>
              </a:rPr>
              <a:t>Bake for 30 minutes</a:t>
            </a:r>
            <a:endParaRPr lang="en-US" sz="900" dirty="0"/>
          </a:p>
        </p:txBody>
      </p:sp>
      <p:sp>
        <p:nvSpPr>
          <p:cNvPr id="32" name="Text 28"/>
          <p:cNvSpPr/>
          <p:nvPr/>
        </p:nvSpPr>
        <p:spPr>
          <a:xfrm>
            <a:off x="1971731" y="3786885"/>
            <a:ext cx="414338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E74C3C"/>
                </a:solidFill>
                <a:latin typeface="monospace" pitchFamily="34" charset="0"/>
                <a:ea typeface="monospace" pitchFamily="34" charset="-122"/>
                <a:cs typeface="monospace" pitchFamily="34" charset="-120"/>
              </a:rPr>
              <a:t>&lt;/li&gt;</a:t>
            </a:r>
            <a:endParaRPr lang="en-US" sz="900" dirty="0"/>
          </a:p>
        </p:txBody>
      </p:sp>
      <p:sp>
        <p:nvSpPr>
          <p:cNvPr id="33" name="Text 29"/>
          <p:cNvSpPr/>
          <p:nvPr/>
        </p:nvSpPr>
        <p:spPr>
          <a:xfrm>
            <a:off x="257175" y="3958335"/>
            <a:ext cx="414338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E74C3C"/>
                </a:solidFill>
                <a:latin typeface="monospace" pitchFamily="34" charset="0"/>
                <a:ea typeface="monospace" pitchFamily="34" charset="-122"/>
                <a:cs typeface="monospace" pitchFamily="34" charset="-120"/>
              </a:rPr>
              <a:t>&lt;/ol&gt;</a:t>
            </a:r>
            <a:endParaRPr lang="en-US" sz="900" dirty="0"/>
          </a:p>
        </p:txBody>
      </p:sp>
      <p:sp>
        <p:nvSpPr>
          <p:cNvPr id="34" name="Shape 30"/>
          <p:cNvSpPr/>
          <p:nvPr/>
        </p:nvSpPr>
        <p:spPr>
          <a:xfrm>
            <a:off x="4629150" y="3179666"/>
            <a:ext cx="4343400" cy="2468863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5" name="Text 31"/>
          <p:cNvSpPr/>
          <p:nvPr/>
        </p:nvSpPr>
        <p:spPr>
          <a:xfrm>
            <a:off x="4736306" y="3286823"/>
            <a:ext cx="4200525" cy="221456"/>
          </a:xfrm>
          <a:prstGeom prst="rect">
            <a:avLst/>
          </a:prstGeom>
          <a:noFill/>
          <a:ln/>
        </p:spPr>
        <p:txBody>
          <a:bodyPr wrap="none" lIns="0" tIns="0" rIns="0" bIns="42545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E74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Pancake Recipe</a:t>
            </a:r>
            <a:endParaRPr lang="en-US" sz="900" dirty="0"/>
          </a:p>
        </p:txBody>
      </p:sp>
      <p:sp>
        <p:nvSpPr>
          <p:cNvPr id="36" name="Text 32"/>
          <p:cNvSpPr/>
          <p:nvPr/>
        </p:nvSpPr>
        <p:spPr>
          <a:xfrm>
            <a:off x="4879181" y="3579716"/>
            <a:ext cx="405765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90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Mix the ingredients</a:t>
            </a:r>
            <a:endParaRPr lang="en-US" sz="900" dirty="0"/>
          </a:p>
        </p:txBody>
      </p:sp>
      <p:sp>
        <p:nvSpPr>
          <p:cNvPr id="37" name="Text 33"/>
          <p:cNvSpPr/>
          <p:nvPr/>
        </p:nvSpPr>
        <p:spPr>
          <a:xfrm>
            <a:off x="4879181" y="3786885"/>
            <a:ext cx="405765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90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Pour into a pan</a:t>
            </a:r>
            <a:endParaRPr lang="en-US" sz="900" dirty="0"/>
          </a:p>
        </p:txBody>
      </p:sp>
      <p:sp>
        <p:nvSpPr>
          <p:cNvPr id="38" name="Text 34"/>
          <p:cNvSpPr/>
          <p:nvPr/>
        </p:nvSpPr>
        <p:spPr>
          <a:xfrm>
            <a:off x="4879181" y="3994054"/>
            <a:ext cx="405765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90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Cook until bubbles form</a:t>
            </a:r>
            <a:endParaRPr lang="en-US" sz="900" dirty="0"/>
          </a:p>
        </p:txBody>
      </p:sp>
      <p:sp>
        <p:nvSpPr>
          <p:cNvPr id="39" name="Text 35"/>
          <p:cNvSpPr/>
          <p:nvPr/>
        </p:nvSpPr>
        <p:spPr>
          <a:xfrm>
            <a:off x="4879181" y="4201223"/>
            <a:ext cx="405765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90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Flip and cook other side</a:t>
            </a:r>
            <a:endParaRPr lang="en-US" sz="900" dirty="0"/>
          </a:p>
        </p:txBody>
      </p:sp>
      <p:sp>
        <p:nvSpPr>
          <p:cNvPr id="40" name="Text 36"/>
          <p:cNvSpPr/>
          <p:nvPr/>
        </p:nvSpPr>
        <p:spPr>
          <a:xfrm>
            <a:off x="4736306" y="4408391"/>
            <a:ext cx="4200525" cy="232870"/>
          </a:xfrm>
          <a:prstGeom prst="rect">
            <a:avLst/>
          </a:prstGeom>
          <a:noFill/>
          <a:ln/>
        </p:spPr>
        <p:txBody>
          <a:bodyPr wrap="none" lIns="0" tIns="0" rIns="0" bIns="42545" rtlCol="0" anchor="ctr">
            <a:spAutoFit/>
          </a:bodyPr>
          <a:lstStyle/>
          <a:p>
            <a:pPr rtl="1" indent="0" marL="0">
              <a:buNone/>
            </a:pPr>
            <a:r>
              <a:rPr lang="en-US" sz="900" dirty="0">
                <a:solidFill>
                  <a:srgbClr val="E74C3C"/>
                </a:solidFill>
                <a:latin typeface="Cairo" pitchFamily="34" charset="0"/>
                <a:ea typeface="Cairo" pitchFamily="34" charset="-122"/>
                <a:cs typeface="Cairo" pitchFamily="34" charset="-120"/>
              </a:rPr>
              <a:t>وصفة البان كيك</a:t>
            </a:r>
            <a:endParaRPr lang="en-US" sz="900" dirty="0"/>
          </a:p>
        </p:txBody>
      </p:sp>
      <p:sp>
        <p:nvSpPr>
          <p:cNvPr id="41" name="Text 37"/>
          <p:cNvSpPr/>
          <p:nvPr/>
        </p:nvSpPr>
        <p:spPr>
          <a:xfrm>
            <a:off x="4879181" y="4712698"/>
            <a:ext cx="405765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90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اخلط المكونات</a:t>
            </a:r>
            <a:endParaRPr lang="en-US" sz="900" dirty="0"/>
          </a:p>
        </p:txBody>
      </p:sp>
      <p:sp>
        <p:nvSpPr>
          <p:cNvPr id="42" name="Text 38"/>
          <p:cNvSpPr/>
          <p:nvPr/>
        </p:nvSpPr>
        <p:spPr>
          <a:xfrm>
            <a:off x="4879181" y="4919867"/>
            <a:ext cx="405765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90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صب في المقلاة</a:t>
            </a:r>
            <a:endParaRPr lang="en-US" sz="900" dirty="0"/>
          </a:p>
        </p:txBody>
      </p:sp>
      <p:sp>
        <p:nvSpPr>
          <p:cNvPr id="43" name="Text 39"/>
          <p:cNvSpPr/>
          <p:nvPr/>
        </p:nvSpPr>
        <p:spPr>
          <a:xfrm>
            <a:off x="4879181" y="5127036"/>
            <a:ext cx="405765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90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اطبخ حتى تتكون فقاعات</a:t>
            </a:r>
            <a:endParaRPr lang="en-US" sz="900" dirty="0"/>
          </a:p>
        </p:txBody>
      </p:sp>
      <p:sp>
        <p:nvSpPr>
          <p:cNvPr id="44" name="Text 40"/>
          <p:cNvSpPr/>
          <p:nvPr/>
        </p:nvSpPr>
        <p:spPr>
          <a:xfrm>
            <a:off x="4879181" y="5334205"/>
            <a:ext cx="405765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90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اقلب واطبخ الجانب الآخر</a:t>
            </a:r>
            <a:endParaRPr lang="en-US" sz="900" dirty="0"/>
          </a:p>
        </p:txBody>
      </p:sp>
      <p:sp>
        <p:nvSpPr>
          <p:cNvPr id="45" name="Shape 41"/>
          <p:cNvSpPr/>
          <p:nvPr/>
        </p:nvSpPr>
        <p:spPr>
          <a:xfrm>
            <a:off x="171450" y="5762830"/>
            <a:ext cx="8801100" cy="320018"/>
          </a:xfrm>
          <a:prstGeom prst="rect">
            <a:avLst/>
          </a:prstGeom>
          <a:solidFill>
            <a:srgbClr val="3498DB">
              <a:alpha val="20000"/>
            </a:srgbClr>
          </a:solidFill>
          <a:ln/>
        </p:spPr>
      </p:sp>
      <p:sp>
        <p:nvSpPr>
          <p:cNvPr id="46" name="Shape 42"/>
          <p:cNvSpPr/>
          <p:nvPr/>
        </p:nvSpPr>
        <p:spPr>
          <a:xfrm>
            <a:off x="171450" y="5762830"/>
            <a:ext cx="35719" cy="320018"/>
          </a:xfrm>
          <a:prstGeom prst="rect">
            <a:avLst/>
          </a:prstGeom>
          <a:solidFill>
            <a:srgbClr val="3498DB"/>
          </a:solidFill>
          <a:ln/>
        </p:spPr>
      </p:sp>
      <p:pic>
        <p:nvPicPr>
          <p:cNvPr id="4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175" y="5855698"/>
            <a:ext cx="96441" cy="128588"/>
          </a:xfrm>
          <a:prstGeom prst="rect">
            <a:avLst/>
          </a:prstGeom>
        </p:spPr>
      </p:pic>
      <p:sp>
        <p:nvSpPr>
          <p:cNvPr id="48" name="Text 43"/>
          <p:cNvSpPr/>
          <p:nvPr/>
        </p:nvSpPr>
        <p:spPr>
          <a:xfrm>
            <a:off x="410766" y="5832481"/>
            <a:ext cx="2868495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Use ordered lists when the sequence matters!</a:t>
            </a:r>
            <a:endParaRPr lang="en-US" sz="1013" dirty="0"/>
          </a:p>
        </p:txBody>
      </p:sp>
      <p:pic>
        <p:nvPicPr>
          <p:cNvPr id="49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90384" y="5857484"/>
            <a:ext cx="96441" cy="128588"/>
          </a:xfrm>
          <a:prstGeom prst="rect">
            <a:avLst/>
          </a:prstGeom>
        </p:spPr>
      </p:pic>
      <p:sp>
        <p:nvSpPr>
          <p:cNvPr id="50" name="Text 44"/>
          <p:cNvSpPr/>
          <p:nvPr/>
        </p:nvSpPr>
        <p:spPr>
          <a:xfrm>
            <a:off x="6041827" y="5802120"/>
            <a:ext cx="2762845" cy="24110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1013" dirty="0">
                <a:solidFill>
                  <a:srgbClr val="000000"/>
                </a:solidFill>
                <a:latin typeface="Cairo" pitchFamily="34" charset="0"/>
                <a:ea typeface="Cairo" pitchFamily="34" charset="-122"/>
                <a:cs typeface="Cairo" pitchFamily="34" charset="-120"/>
              </a:rPr>
              <a:t>استخدم القوائم المرتبة عندما يكون التسلسل مهمًا!</a:t>
            </a:r>
            <a:endParaRPr lang="en-US" sz="1013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98928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71450" y="171450"/>
            <a:ext cx="8872538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2025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Customizing Ordered Lists 🎭</a:t>
            </a:r>
            <a:endParaRPr lang="en-US" sz="2025" dirty="0"/>
          </a:p>
        </p:txBody>
      </p:sp>
      <p:sp>
        <p:nvSpPr>
          <p:cNvPr id="4" name="Text 1"/>
          <p:cNvSpPr/>
          <p:nvPr/>
        </p:nvSpPr>
        <p:spPr>
          <a:xfrm>
            <a:off x="171450" y="557213"/>
            <a:ext cx="8872538" cy="4114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algn="ctr" indent="0" marL="0">
              <a:buNone/>
            </a:pPr>
            <a:r>
              <a:rPr lang="en-US" sz="2025" dirty="0">
                <a:solidFill>
                  <a:srgbClr val="FFFFFF"/>
                </a:solidFill>
                <a:latin typeface="Cairo" pitchFamily="34" charset="0"/>
                <a:ea typeface="Cairo" pitchFamily="34" charset="-122"/>
                <a:cs typeface="Cairo" pitchFamily="34" charset="-120"/>
              </a:rPr>
              <a:t>تخصيص القوائم المرتبة 🎭</a:t>
            </a:r>
            <a:endParaRPr lang="en-US" sz="2025" dirty="0"/>
          </a:p>
        </p:txBody>
      </p:sp>
      <p:sp>
        <p:nvSpPr>
          <p:cNvPr id="5" name="Text 2"/>
          <p:cNvSpPr/>
          <p:nvPr/>
        </p:nvSpPr>
        <p:spPr>
          <a:xfrm>
            <a:off x="171450" y="1082976"/>
            <a:ext cx="4414838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125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You can change the numbering style!</a:t>
            </a:r>
            <a:endParaRPr lang="en-US" sz="1125" dirty="0"/>
          </a:p>
        </p:txBody>
      </p:sp>
      <p:sp>
        <p:nvSpPr>
          <p:cNvPr id="6" name="Text 3"/>
          <p:cNvSpPr/>
          <p:nvPr/>
        </p:nvSpPr>
        <p:spPr>
          <a:xfrm>
            <a:off x="171450" y="1283001"/>
            <a:ext cx="4414838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1125" dirty="0">
                <a:solidFill>
                  <a:srgbClr val="FFFFFF"/>
                </a:solidFill>
                <a:latin typeface="Cairo" pitchFamily="34" charset="0"/>
                <a:ea typeface="Cairo" pitchFamily="34" charset="-122"/>
                <a:cs typeface="Cairo" pitchFamily="34" charset="-120"/>
              </a:rPr>
              <a:t>يمكنك تغيير نمط الترقيم!</a:t>
            </a:r>
            <a:endParaRPr lang="en-US" sz="1125" dirty="0"/>
          </a:p>
        </p:txBody>
      </p:sp>
      <p:sp>
        <p:nvSpPr>
          <p:cNvPr id="7" name="Shape 4"/>
          <p:cNvSpPr/>
          <p:nvPr/>
        </p:nvSpPr>
        <p:spPr>
          <a:xfrm>
            <a:off x="171450" y="1597326"/>
            <a:ext cx="4343400" cy="857250"/>
          </a:xfrm>
          <a:prstGeom prst="rect">
            <a:avLst/>
          </a:prstGeom>
          <a:solidFill>
            <a:srgbClr val="2C3E50"/>
          </a:solidFill>
          <a:ln/>
        </p:spPr>
      </p:sp>
      <p:sp>
        <p:nvSpPr>
          <p:cNvPr id="8" name="Text 5"/>
          <p:cNvSpPr/>
          <p:nvPr/>
        </p:nvSpPr>
        <p:spPr>
          <a:xfrm>
            <a:off x="257175" y="1690195"/>
            <a:ext cx="277183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E74C3C"/>
                </a:solidFill>
                <a:latin typeface="monospace" pitchFamily="34" charset="0"/>
                <a:ea typeface="monospace" pitchFamily="34" charset="-122"/>
                <a:cs typeface="monospace" pitchFamily="34" charset="-120"/>
              </a:rPr>
              <a:t>&lt;ol</a:t>
            </a:r>
            <a:endParaRPr lang="en-US" sz="900" dirty="0"/>
          </a:p>
        </p:txBody>
      </p:sp>
      <p:sp>
        <p:nvSpPr>
          <p:cNvPr id="9" name="Text 6"/>
          <p:cNvSpPr/>
          <p:nvPr/>
        </p:nvSpPr>
        <p:spPr>
          <a:xfrm>
            <a:off x="531512" y="1690195"/>
            <a:ext cx="414338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F1C40F"/>
                </a:solidFill>
                <a:latin typeface="monospace" pitchFamily="34" charset="0"/>
                <a:ea typeface="monospace" pitchFamily="34" charset="-122"/>
                <a:cs typeface="monospace" pitchFamily="34" charset="-120"/>
              </a:rPr>
              <a:t>type=</a:t>
            </a:r>
            <a:endParaRPr lang="en-US" sz="900" dirty="0"/>
          </a:p>
        </p:txBody>
      </p:sp>
      <p:sp>
        <p:nvSpPr>
          <p:cNvPr id="10" name="Text 7"/>
          <p:cNvSpPr/>
          <p:nvPr/>
        </p:nvSpPr>
        <p:spPr>
          <a:xfrm>
            <a:off x="874412" y="1690195"/>
            <a:ext cx="277183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2ECC71"/>
                </a:solidFill>
                <a:latin typeface="monospace" pitchFamily="34" charset="0"/>
                <a:ea typeface="monospace" pitchFamily="34" charset="-122"/>
                <a:cs typeface="monospace" pitchFamily="34" charset="-120"/>
              </a:rPr>
              <a:t>"A"</a:t>
            </a:r>
            <a:endParaRPr lang="en-US" sz="900" dirty="0"/>
          </a:p>
        </p:txBody>
      </p:sp>
      <p:sp>
        <p:nvSpPr>
          <p:cNvPr id="11" name="Text 8"/>
          <p:cNvSpPr/>
          <p:nvPr/>
        </p:nvSpPr>
        <p:spPr>
          <a:xfrm>
            <a:off x="1080157" y="1690195"/>
            <a:ext cx="140029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E74C3C"/>
                </a:solidFill>
                <a:latin typeface="monospace" pitchFamily="34" charset="0"/>
                <a:ea typeface="monospace" pitchFamily="34" charset="-122"/>
                <a:cs typeface="monospace" pitchFamily="34" charset="-120"/>
              </a:rPr>
              <a:t>&gt;</a:t>
            </a:r>
            <a:endParaRPr lang="en-US" sz="900" dirty="0"/>
          </a:p>
        </p:txBody>
      </p:sp>
      <p:sp>
        <p:nvSpPr>
          <p:cNvPr id="12" name="Text 9"/>
          <p:cNvSpPr/>
          <p:nvPr/>
        </p:nvSpPr>
        <p:spPr>
          <a:xfrm>
            <a:off x="394357" y="1861645"/>
            <a:ext cx="345774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E74C3C"/>
                </a:solidFill>
                <a:latin typeface="monospace" pitchFamily="34" charset="0"/>
                <a:ea typeface="monospace" pitchFamily="34" charset="-122"/>
                <a:cs typeface="monospace" pitchFamily="34" charset="-120"/>
              </a:rPr>
              <a:t>&lt;li&gt;</a:t>
            </a:r>
            <a:endParaRPr lang="en-US" sz="900" dirty="0"/>
          </a:p>
        </p:txBody>
      </p:sp>
      <p:sp>
        <p:nvSpPr>
          <p:cNvPr id="13" name="Text 10"/>
          <p:cNvSpPr/>
          <p:nvPr/>
        </p:nvSpPr>
        <p:spPr>
          <a:xfrm>
            <a:off x="668694" y="1861645"/>
            <a:ext cx="482929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FFFFFF"/>
                </a:solidFill>
                <a:latin typeface="monospace" pitchFamily="34" charset="0"/>
                <a:ea typeface="monospace" pitchFamily="34" charset="-122"/>
                <a:cs typeface="monospace" pitchFamily="34" charset="-120"/>
              </a:rPr>
              <a:t>Item A</a:t>
            </a:r>
            <a:endParaRPr lang="en-US" sz="900" dirty="0"/>
          </a:p>
        </p:txBody>
      </p:sp>
      <p:sp>
        <p:nvSpPr>
          <p:cNvPr id="14" name="Text 11"/>
          <p:cNvSpPr/>
          <p:nvPr/>
        </p:nvSpPr>
        <p:spPr>
          <a:xfrm>
            <a:off x="1080185" y="1861645"/>
            <a:ext cx="414338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E74C3C"/>
                </a:solidFill>
                <a:latin typeface="monospace" pitchFamily="34" charset="0"/>
                <a:ea typeface="monospace" pitchFamily="34" charset="-122"/>
                <a:cs typeface="monospace" pitchFamily="34" charset="-120"/>
              </a:rPr>
              <a:t>&lt;/li&gt;</a:t>
            </a:r>
            <a:endParaRPr lang="en-US" sz="900" dirty="0"/>
          </a:p>
        </p:txBody>
      </p:sp>
      <p:sp>
        <p:nvSpPr>
          <p:cNvPr id="15" name="Text 12"/>
          <p:cNvSpPr/>
          <p:nvPr/>
        </p:nvSpPr>
        <p:spPr>
          <a:xfrm>
            <a:off x="394357" y="2033095"/>
            <a:ext cx="345774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E74C3C"/>
                </a:solidFill>
                <a:latin typeface="monospace" pitchFamily="34" charset="0"/>
                <a:ea typeface="monospace" pitchFamily="34" charset="-122"/>
                <a:cs typeface="monospace" pitchFamily="34" charset="-120"/>
              </a:rPr>
              <a:t>&lt;li&gt;</a:t>
            </a:r>
            <a:endParaRPr lang="en-US" sz="900" dirty="0"/>
          </a:p>
        </p:txBody>
      </p:sp>
      <p:sp>
        <p:nvSpPr>
          <p:cNvPr id="16" name="Text 13"/>
          <p:cNvSpPr/>
          <p:nvPr/>
        </p:nvSpPr>
        <p:spPr>
          <a:xfrm>
            <a:off x="668694" y="2033095"/>
            <a:ext cx="482929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FFFFFF"/>
                </a:solidFill>
                <a:latin typeface="monospace" pitchFamily="34" charset="0"/>
                <a:ea typeface="monospace" pitchFamily="34" charset="-122"/>
                <a:cs typeface="monospace" pitchFamily="34" charset="-120"/>
              </a:rPr>
              <a:t>Item B</a:t>
            </a:r>
            <a:endParaRPr lang="en-US" sz="900" dirty="0"/>
          </a:p>
        </p:txBody>
      </p:sp>
      <p:sp>
        <p:nvSpPr>
          <p:cNvPr id="17" name="Text 14"/>
          <p:cNvSpPr/>
          <p:nvPr/>
        </p:nvSpPr>
        <p:spPr>
          <a:xfrm>
            <a:off x="1080185" y="2033095"/>
            <a:ext cx="414338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E74C3C"/>
                </a:solidFill>
                <a:latin typeface="monospace" pitchFamily="34" charset="0"/>
                <a:ea typeface="monospace" pitchFamily="34" charset="-122"/>
                <a:cs typeface="monospace" pitchFamily="34" charset="-120"/>
              </a:rPr>
              <a:t>&lt;/li&gt;</a:t>
            </a:r>
            <a:endParaRPr lang="en-US" sz="900" dirty="0"/>
          </a:p>
        </p:txBody>
      </p:sp>
      <p:sp>
        <p:nvSpPr>
          <p:cNvPr id="18" name="Text 15"/>
          <p:cNvSpPr/>
          <p:nvPr/>
        </p:nvSpPr>
        <p:spPr>
          <a:xfrm>
            <a:off x="257175" y="2204545"/>
            <a:ext cx="414338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E74C3C"/>
                </a:solidFill>
                <a:latin typeface="monospace" pitchFamily="34" charset="0"/>
                <a:ea typeface="monospace" pitchFamily="34" charset="-122"/>
                <a:cs typeface="monospace" pitchFamily="34" charset="-120"/>
              </a:rPr>
              <a:t>&lt;/ol&gt;</a:t>
            </a:r>
            <a:endParaRPr lang="en-US" sz="900" dirty="0"/>
          </a:p>
        </p:txBody>
      </p:sp>
      <p:sp>
        <p:nvSpPr>
          <p:cNvPr id="19" name="Shape 16"/>
          <p:cNvSpPr/>
          <p:nvPr/>
        </p:nvSpPr>
        <p:spPr>
          <a:xfrm>
            <a:off x="171450" y="2540301"/>
            <a:ext cx="2135981" cy="864394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20" name="Text 17"/>
          <p:cNvSpPr/>
          <p:nvPr/>
        </p:nvSpPr>
        <p:spPr>
          <a:xfrm>
            <a:off x="242888" y="2611738"/>
            <a:ext cx="2064544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b="1" dirty="0">
                <a:solidFill>
                  <a:srgbClr val="E74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Numbers (Default)</a:t>
            </a:r>
            <a:endParaRPr lang="en-US" sz="900" dirty="0"/>
          </a:p>
        </p:txBody>
      </p:sp>
      <p:sp>
        <p:nvSpPr>
          <p:cNvPr id="21" name="Text 18"/>
          <p:cNvSpPr/>
          <p:nvPr/>
        </p:nvSpPr>
        <p:spPr>
          <a:xfrm>
            <a:off x="385763" y="2818907"/>
            <a:ext cx="1921669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90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First item</a:t>
            </a:r>
            <a:endParaRPr lang="en-US" sz="900" dirty="0"/>
          </a:p>
        </p:txBody>
      </p:sp>
      <p:sp>
        <p:nvSpPr>
          <p:cNvPr id="22" name="Text 19"/>
          <p:cNvSpPr/>
          <p:nvPr/>
        </p:nvSpPr>
        <p:spPr>
          <a:xfrm>
            <a:off x="385763" y="2990357"/>
            <a:ext cx="1921669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90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Second item</a:t>
            </a:r>
            <a:endParaRPr lang="en-US" sz="900" dirty="0"/>
          </a:p>
        </p:txBody>
      </p:sp>
      <p:sp>
        <p:nvSpPr>
          <p:cNvPr id="23" name="Text 20"/>
          <p:cNvSpPr/>
          <p:nvPr/>
        </p:nvSpPr>
        <p:spPr>
          <a:xfrm>
            <a:off x="385763" y="3161807"/>
            <a:ext cx="1921669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90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Third item</a:t>
            </a:r>
            <a:endParaRPr lang="en-US" sz="900" dirty="0"/>
          </a:p>
        </p:txBody>
      </p:sp>
      <p:sp>
        <p:nvSpPr>
          <p:cNvPr id="24" name="Shape 21"/>
          <p:cNvSpPr/>
          <p:nvPr/>
        </p:nvSpPr>
        <p:spPr>
          <a:xfrm>
            <a:off x="2378869" y="2540301"/>
            <a:ext cx="2135981" cy="864394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25" name="Text 22"/>
          <p:cNvSpPr/>
          <p:nvPr/>
        </p:nvSpPr>
        <p:spPr>
          <a:xfrm>
            <a:off x="2450306" y="2611738"/>
            <a:ext cx="2064544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b="1" dirty="0">
                <a:solidFill>
                  <a:srgbClr val="E74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Letters (type="A")</a:t>
            </a:r>
            <a:endParaRPr lang="en-US" sz="900" dirty="0"/>
          </a:p>
        </p:txBody>
      </p:sp>
      <p:sp>
        <p:nvSpPr>
          <p:cNvPr id="26" name="Text 23"/>
          <p:cNvSpPr/>
          <p:nvPr/>
        </p:nvSpPr>
        <p:spPr>
          <a:xfrm>
            <a:off x="2593181" y="2818907"/>
            <a:ext cx="1921669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90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First item</a:t>
            </a:r>
            <a:endParaRPr lang="en-US" sz="900" dirty="0"/>
          </a:p>
        </p:txBody>
      </p:sp>
      <p:sp>
        <p:nvSpPr>
          <p:cNvPr id="27" name="Text 24"/>
          <p:cNvSpPr/>
          <p:nvPr/>
        </p:nvSpPr>
        <p:spPr>
          <a:xfrm>
            <a:off x="2593181" y="2990357"/>
            <a:ext cx="1921669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90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Second item</a:t>
            </a:r>
            <a:endParaRPr lang="en-US" sz="900" dirty="0"/>
          </a:p>
        </p:txBody>
      </p:sp>
      <p:sp>
        <p:nvSpPr>
          <p:cNvPr id="28" name="Text 25"/>
          <p:cNvSpPr/>
          <p:nvPr/>
        </p:nvSpPr>
        <p:spPr>
          <a:xfrm>
            <a:off x="2593181" y="3161807"/>
            <a:ext cx="1921669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90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Third item</a:t>
            </a:r>
            <a:endParaRPr lang="en-US" sz="900" dirty="0"/>
          </a:p>
        </p:txBody>
      </p:sp>
      <p:sp>
        <p:nvSpPr>
          <p:cNvPr id="29" name="Shape 26"/>
          <p:cNvSpPr/>
          <p:nvPr/>
        </p:nvSpPr>
        <p:spPr>
          <a:xfrm>
            <a:off x="171450" y="3476132"/>
            <a:ext cx="2135981" cy="910047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0" name="Text 27"/>
          <p:cNvSpPr/>
          <p:nvPr/>
        </p:nvSpPr>
        <p:spPr>
          <a:xfrm>
            <a:off x="242888" y="3547570"/>
            <a:ext cx="2064544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b="1" dirty="0">
                <a:solidFill>
                  <a:srgbClr val="E74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Roman (type="I")</a:t>
            </a:r>
            <a:endParaRPr lang="en-US" sz="900" dirty="0"/>
          </a:p>
        </p:txBody>
      </p:sp>
      <p:sp>
        <p:nvSpPr>
          <p:cNvPr id="31" name="Text 28"/>
          <p:cNvSpPr/>
          <p:nvPr/>
        </p:nvSpPr>
        <p:spPr>
          <a:xfrm>
            <a:off x="385763" y="3754738"/>
            <a:ext cx="1921669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90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First item</a:t>
            </a:r>
            <a:endParaRPr lang="en-US" sz="900" dirty="0"/>
          </a:p>
        </p:txBody>
      </p:sp>
      <p:sp>
        <p:nvSpPr>
          <p:cNvPr id="32" name="Text 29"/>
          <p:cNvSpPr/>
          <p:nvPr/>
        </p:nvSpPr>
        <p:spPr>
          <a:xfrm>
            <a:off x="385763" y="3926188"/>
            <a:ext cx="1921669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90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Second item</a:t>
            </a:r>
            <a:endParaRPr lang="en-US" sz="900" dirty="0"/>
          </a:p>
        </p:txBody>
      </p:sp>
      <p:sp>
        <p:nvSpPr>
          <p:cNvPr id="33" name="Text 30"/>
          <p:cNvSpPr/>
          <p:nvPr/>
        </p:nvSpPr>
        <p:spPr>
          <a:xfrm>
            <a:off x="385763" y="4097638"/>
            <a:ext cx="1921669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90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Third item</a:t>
            </a:r>
            <a:endParaRPr lang="en-US" sz="900" dirty="0"/>
          </a:p>
        </p:txBody>
      </p:sp>
      <p:sp>
        <p:nvSpPr>
          <p:cNvPr id="34" name="Shape 31"/>
          <p:cNvSpPr/>
          <p:nvPr/>
        </p:nvSpPr>
        <p:spPr>
          <a:xfrm>
            <a:off x="2378869" y="3476132"/>
            <a:ext cx="2135981" cy="910047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5" name="Text 32"/>
          <p:cNvSpPr/>
          <p:nvPr/>
        </p:nvSpPr>
        <p:spPr>
          <a:xfrm>
            <a:off x="2450306" y="3547570"/>
            <a:ext cx="2064544" cy="1828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900" b="1" dirty="0">
                <a:solidFill>
                  <a:srgbClr val="E74C3C"/>
                </a:solidFill>
                <a:latin typeface="Cairo" pitchFamily="34" charset="0"/>
                <a:ea typeface="Cairo" pitchFamily="34" charset="-122"/>
                <a:cs typeface="Cairo" pitchFamily="34" charset="-120"/>
              </a:rPr>
              <a:t>أنواع الترقيم</a:t>
            </a:r>
            <a:endParaRPr lang="en-US" sz="900" dirty="0"/>
          </a:p>
        </p:txBody>
      </p:sp>
      <p:sp>
        <p:nvSpPr>
          <p:cNvPr id="36" name="Text 33"/>
          <p:cNvSpPr/>
          <p:nvPr/>
        </p:nvSpPr>
        <p:spPr>
          <a:xfrm>
            <a:off x="2450306" y="3766152"/>
            <a:ext cx="2064544" cy="1828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algn="r" indent="0" marL="0">
              <a:buNone/>
            </a:pPr>
            <a:r>
              <a:rPr lang="en-US" sz="900" dirty="0">
                <a:solidFill>
                  <a:srgbClr val="000000"/>
                </a:solidFill>
                <a:latin typeface="Cairo" pitchFamily="34" charset="0"/>
                <a:ea typeface="Cairo" pitchFamily="34" charset="-122"/>
                <a:cs typeface="Cairo" pitchFamily="34" charset="-120"/>
              </a:rPr>
              <a:t>أرقام (افتراضي)</a:t>
            </a:r>
            <a:endParaRPr lang="en-US" sz="900" dirty="0"/>
          </a:p>
        </p:txBody>
      </p:sp>
      <p:sp>
        <p:nvSpPr>
          <p:cNvPr id="37" name="Text 34"/>
          <p:cNvSpPr/>
          <p:nvPr/>
        </p:nvSpPr>
        <p:spPr>
          <a:xfrm>
            <a:off x="2450306" y="3949015"/>
            <a:ext cx="2064544" cy="1828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algn="r" indent="0" marL="0">
              <a:buNone/>
            </a:pPr>
            <a:r>
              <a:rPr lang="en-US" sz="900" dirty="0">
                <a:solidFill>
                  <a:srgbClr val="000000"/>
                </a:solidFill>
                <a:latin typeface="Cairo" pitchFamily="34" charset="0"/>
                <a:ea typeface="Cairo" pitchFamily="34" charset="-122"/>
                <a:cs typeface="Cairo" pitchFamily="34" charset="-120"/>
              </a:rPr>
              <a:t>حروف (A, B, C)</a:t>
            </a:r>
            <a:endParaRPr lang="en-US" sz="900" dirty="0"/>
          </a:p>
        </p:txBody>
      </p:sp>
      <p:sp>
        <p:nvSpPr>
          <p:cNvPr id="38" name="Text 35"/>
          <p:cNvSpPr/>
          <p:nvPr/>
        </p:nvSpPr>
        <p:spPr>
          <a:xfrm>
            <a:off x="2450306" y="4131878"/>
            <a:ext cx="2064544" cy="1828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algn="r" indent="0" marL="0">
              <a:buNone/>
            </a:pPr>
            <a:r>
              <a:rPr lang="en-US" sz="900" dirty="0">
                <a:solidFill>
                  <a:srgbClr val="000000"/>
                </a:solidFill>
                <a:latin typeface="Cairo" pitchFamily="34" charset="0"/>
                <a:ea typeface="Cairo" pitchFamily="34" charset="-122"/>
                <a:cs typeface="Cairo" pitchFamily="34" charset="-120"/>
              </a:rPr>
              <a:t>أرقام رومانية (I, II, III)</a:t>
            </a:r>
            <a:endParaRPr lang="en-US" sz="900" dirty="0"/>
          </a:p>
        </p:txBody>
      </p:sp>
      <p:sp>
        <p:nvSpPr>
          <p:cNvPr id="39" name="Text 36"/>
          <p:cNvSpPr/>
          <p:nvPr/>
        </p:nvSpPr>
        <p:spPr>
          <a:xfrm>
            <a:off x="4629150" y="1082976"/>
            <a:ext cx="4414838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125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You can start from any number!</a:t>
            </a:r>
            <a:endParaRPr lang="en-US" sz="1125" dirty="0"/>
          </a:p>
        </p:txBody>
      </p:sp>
      <p:sp>
        <p:nvSpPr>
          <p:cNvPr id="40" name="Text 37"/>
          <p:cNvSpPr/>
          <p:nvPr/>
        </p:nvSpPr>
        <p:spPr>
          <a:xfrm>
            <a:off x="4629150" y="1283001"/>
            <a:ext cx="4414838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1125" dirty="0">
                <a:solidFill>
                  <a:srgbClr val="FFFFFF"/>
                </a:solidFill>
                <a:latin typeface="Cairo" pitchFamily="34" charset="0"/>
                <a:ea typeface="Cairo" pitchFamily="34" charset="-122"/>
                <a:cs typeface="Cairo" pitchFamily="34" charset="-120"/>
              </a:rPr>
              <a:t>يمكنك البدء من أي رقم!</a:t>
            </a:r>
            <a:endParaRPr lang="en-US" sz="1125" dirty="0"/>
          </a:p>
        </p:txBody>
      </p:sp>
      <p:sp>
        <p:nvSpPr>
          <p:cNvPr id="41" name="Shape 38"/>
          <p:cNvSpPr/>
          <p:nvPr/>
        </p:nvSpPr>
        <p:spPr>
          <a:xfrm>
            <a:off x="4629150" y="1597326"/>
            <a:ext cx="4343400" cy="857250"/>
          </a:xfrm>
          <a:prstGeom prst="rect">
            <a:avLst/>
          </a:prstGeom>
          <a:solidFill>
            <a:srgbClr val="2C3E50"/>
          </a:solidFill>
          <a:ln/>
        </p:spPr>
      </p:sp>
      <p:sp>
        <p:nvSpPr>
          <p:cNvPr id="42" name="Text 39"/>
          <p:cNvSpPr/>
          <p:nvPr/>
        </p:nvSpPr>
        <p:spPr>
          <a:xfrm>
            <a:off x="4714875" y="1690195"/>
            <a:ext cx="277183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E74C3C"/>
                </a:solidFill>
                <a:latin typeface="monospace" pitchFamily="34" charset="0"/>
                <a:ea typeface="monospace" pitchFamily="34" charset="-122"/>
                <a:cs typeface="monospace" pitchFamily="34" charset="-120"/>
              </a:rPr>
              <a:t>&lt;ol</a:t>
            </a:r>
            <a:endParaRPr lang="en-US" sz="900" dirty="0"/>
          </a:p>
        </p:txBody>
      </p:sp>
      <p:sp>
        <p:nvSpPr>
          <p:cNvPr id="43" name="Text 40"/>
          <p:cNvSpPr/>
          <p:nvPr/>
        </p:nvSpPr>
        <p:spPr>
          <a:xfrm>
            <a:off x="4989212" y="1690195"/>
            <a:ext cx="482929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F1C40F"/>
                </a:solidFill>
                <a:latin typeface="monospace" pitchFamily="34" charset="0"/>
                <a:ea typeface="monospace" pitchFamily="34" charset="-122"/>
                <a:cs typeface="monospace" pitchFamily="34" charset="-120"/>
              </a:rPr>
              <a:t>start=</a:t>
            </a:r>
            <a:endParaRPr lang="en-US" sz="900" dirty="0"/>
          </a:p>
        </p:txBody>
      </p:sp>
      <p:sp>
        <p:nvSpPr>
          <p:cNvPr id="44" name="Text 41"/>
          <p:cNvSpPr/>
          <p:nvPr/>
        </p:nvSpPr>
        <p:spPr>
          <a:xfrm>
            <a:off x="5400703" y="1690195"/>
            <a:ext cx="277183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2ECC71"/>
                </a:solidFill>
                <a:latin typeface="monospace" pitchFamily="34" charset="0"/>
                <a:ea typeface="monospace" pitchFamily="34" charset="-122"/>
                <a:cs typeface="monospace" pitchFamily="34" charset="-120"/>
              </a:rPr>
              <a:t>"5"</a:t>
            </a:r>
            <a:endParaRPr lang="en-US" sz="900" dirty="0"/>
          </a:p>
        </p:txBody>
      </p:sp>
      <p:sp>
        <p:nvSpPr>
          <p:cNvPr id="45" name="Text 42"/>
          <p:cNvSpPr/>
          <p:nvPr/>
        </p:nvSpPr>
        <p:spPr>
          <a:xfrm>
            <a:off x="5606448" y="1690195"/>
            <a:ext cx="140029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E74C3C"/>
                </a:solidFill>
                <a:latin typeface="monospace" pitchFamily="34" charset="0"/>
                <a:ea typeface="monospace" pitchFamily="34" charset="-122"/>
                <a:cs typeface="monospace" pitchFamily="34" charset="-120"/>
              </a:rPr>
              <a:t>&gt;</a:t>
            </a:r>
            <a:endParaRPr lang="en-US" sz="900" dirty="0"/>
          </a:p>
        </p:txBody>
      </p:sp>
      <p:sp>
        <p:nvSpPr>
          <p:cNvPr id="46" name="Text 43"/>
          <p:cNvSpPr/>
          <p:nvPr/>
        </p:nvSpPr>
        <p:spPr>
          <a:xfrm>
            <a:off x="4852057" y="1861645"/>
            <a:ext cx="345774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E74C3C"/>
                </a:solidFill>
                <a:latin typeface="monospace" pitchFamily="34" charset="0"/>
                <a:ea typeface="monospace" pitchFamily="34" charset="-122"/>
                <a:cs typeface="monospace" pitchFamily="34" charset="-120"/>
              </a:rPr>
              <a:t>&lt;li&gt;</a:t>
            </a:r>
            <a:endParaRPr lang="en-US" sz="900" dirty="0"/>
          </a:p>
        </p:txBody>
      </p:sp>
      <p:sp>
        <p:nvSpPr>
          <p:cNvPr id="47" name="Text 44"/>
          <p:cNvSpPr/>
          <p:nvPr/>
        </p:nvSpPr>
        <p:spPr>
          <a:xfrm>
            <a:off x="5126394" y="1861645"/>
            <a:ext cx="1100138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FFFFFF"/>
                </a:solidFill>
                <a:latin typeface="monospace" pitchFamily="34" charset="0"/>
                <a:ea typeface="monospace" pitchFamily="34" charset="-122"/>
                <a:cs typeface="monospace" pitchFamily="34" charset="-120"/>
              </a:rPr>
              <a:t>This is item #5</a:t>
            </a:r>
            <a:endParaRPr lang="en-US" sz="900" dirty="0"/>
          </a:p>
        </p:txBody>
      </p:sp>
      <p:sp>
        <p:nvSpPr>
          <p:cNvPr id="48" name="Text 45"/>
          <p:cNvSpPr/>
          <p:nvPr/>
        </p:nvSpPr>
        <p:spPr>
          <a:xfrm>
            <a:off x="6155094" y="1861645"/>
            <a:ext cx="414338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E74C3C"/>
                </a:solidFill>
                <a:latin typeface="monospace" pitchFamily="34" charset="0"/>
                <a:ea typeface="monospace" pitchFamily="34" charset="-122"/>
                <a:cs typeface="monospace" pitchFamily="34" charset="-120"/>
              </a:rPr>
              <a:t>&lt;/li&gt;</a:t>
            </a:r>
            <a:endParaRPr lang="en-US" sz="900" dirty="0"/>
          </a:p>
        </p:txBody>
      </p:sp>
      <p:sp>
        <p:nvSpPr>
          <p:cNvPr id="49" name="Text 46"/>
          <p:cNvSpPr/>
          <p:nvPr/>
        </p:nvSpPr>
        <p:spPr>
          <a:xfrm>
            <a:off x="4852057" y="2033095"/>
            <a:ext cx="345774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E74C3C"/>
                </a:solidFill>
                <a:latin typeface="monospace" pitchFamily="34" charset="0"/>
                <a:ea typeface="monospace" pitchFamily="34" charset="-122"/>
                <a:cs typeface="monospace" pitchFamily="34" charset="-120"/>
              </a:rPr>
              <a:t>&lt;li&gt;</a:t>
            </a:r>
            <a:endParaRPr lang="en-US" sz="900" dirty="0"/>
          </a:p>
        </p:txBody>
      </p:sp>
      <p:sp>
        <p:nvSpPr>
          <p:cNvPr id="50" name="Text 47"/>
          <p:cNvSpPr/>
          <p:nvPr/>
        </p:nvSpPr>
        <p:spPr>
          <a:xfrm>
            <a:off x="5126394" y="2033095"/>
            <a:ext cx="1100138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FFFFFF"/>
                </a:solidFill>
                <a:latin typeface="monospace" pitchFamily="34" charset="0"/>
                <a:ea typeface="monospace" pitchFamily="34" charset="-122"/>
                <a:cs typeface="monospace" pitchFamily="34" charset="-120"/>
              </a:rPr>
              <a:t>This is item #6</a:t>
            </a:r>
            <a:endParaRPr lang="en-US" sz="900" dirty="0"/>
          </a:p>
        </p:txBody>
      </p:sp>
      <p:sp>
        <p:nvSpPr>
          <p:cNvPr id="51" name="Text 48"/>
          <p:cNvSpPr/>
          <p:nvPr/>
        </p:nvSpPr>
        <p:spPr>
          <a:xfrm>
            <a:off x="6155094" y="2033095"/>
            <a:ext cx="414338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E74C3C"/>
                </a:solidFill>
                <a:latin typeface="monospace" pitchFamily="34" charset="0"/>
                <a:ea typeface="monospace" pitchFamily="34" charset="-122"/>
                <a:cs typeface="monospace" pitchFamily="34" charset="-120"/>
              </a:rPr>
              <a:t>&lt;/li&gt;</a:t>
            </a:r>
            <a:endParaRPr lang="en-US" sz="900" dirty="0"/>
          </a:p>
        </p:txBody>
      </p:sp>
      <p:sp>
        <p:nvSpPr>
          <p:cNvPr id="52" name="Text 49"/>
          <p:cNvSpPr/>
          <p:nvPr/>
        </p:nvSpPr>
        <p:spPr>
          <a:xfrm>
            <a:off x="4714875" y="2204545"/>
            <a:ext cx="414338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E74C3C"/>
                </a:solidFill>
                <a:latin typeface="monospace" pitchFamily="34" charset="0"/>
                <a:ea typeface="monospace" pitchFamily="34" charset="-122"/>
                <a:cs typeface="monospace" pitchFamily="34" charset="-120"/>
              </a:rPr>
              <a:t>&lt;/ol&gt;</a:t>
            </a:r>
            <a:endParaRPr lang="en-US" sz="900" dirty="0"/>
          </a:p>
        </p:txBody>
      </p:sp>
      <p:sp>
        <p:nvSpPr>
          <p:cNvPr id="53" name="Shape 50"/>
          <p:cNvSpPr/>
          <p:nvPr/>
        </p:nvSpPr>
        <p:spPr>
          <a:xfrm>
            <a:off x="4629150" y="2540301"/>
            <a:ext cx="4343400" cy="864394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54" name="Text 51"/>
          <p:cNvSpPr/>
          <p:nvPr/>
        </p:nvSpPr>
        <p:spPr>
          <a:xfrm>
            <a:off x="4700588" y="2611738"/>
            <a:ext cx="4271963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b="1" dirty="0">
                <a:solidFill>
                  <a:srgbClr val="E74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Starting from 5</a:t>
            </a:r>
            <a:endParaRPr lang="en-US" sz="900" dirty="0"/>
          </a:p>
        </p:txBody>
      </p:sp>
      <p:sp>
        <p:nvSpPr>
          <p:cNvPr id="55" name="Text 52"/>
          <p:cNvSpPr/>
          <p:nvPr/>
        </p:nvSpPr>
        <p:spPr>
          <a:xfrm>
            <a:off x="4843463" y="2818907"/>
            <a:ext cx="412908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90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This is item #5</a:t>
            </a:r>
            <a:endParaRPr lang="en-US" sz="900" dirty="0"/>
          </a:p>
        </p:txBody>
      </p:sp>
      <p:sp>
        <p:nvSpPr>
          <p:cNvPr id="56" name="Text 53"/>
          <p:cNvSpPr/>
          <p:nvPr/>
        </p:nvSpPr>
        <p:spPr>
          <a:xfrm>
            <a:off x="4843463" y="2990357"/>
            <a:ext cx="412908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90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This is item #6</a:t>
            </a:r>
            <a:endParaRPr lang="en-US" sz="900" dirty="0"/>
          </a:p>
        </p:txBody>
      </p:sp>
      <p:sp>
        <p:nvSpPr>
          <p:cNvPr id="57" name="Text 54"/>
          <p:cNvSpPr/>
          <p:nvPr/>
        </p:nvSpPr>
        <p:spPr>
          <a:xfrm>
            <a:off x="4843463" y="3161807"/>
            <a:ext cx="412908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90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This is item #7</a:t>
            </a:r>
            <a:endParaRPr lang="en-US" sz="900" dirty="0"/>
          </a:p>
        </p:txBody>
      </p:sp>
      <p:sp>
        <p:nvSpPr>
          <p:cNvPr id="58" name="Text 55"/>
          <p:cNvSpPr/>
          <p:nvPr/>
        </p:nvSpPr>
        <p:spPr>
          <a:xfrm>
            <a:off x="4629150" y="3490420"/>
            <a:ext cx="4414838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125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You can nest ordered lists too!</a:t>
            </a:r>
            <a:endParaRPr lang="en-US" sz="1125" dirty="0"/>
          </a:p>
        </p:txBody>
      </p:sp>
      <p:sp>
        <p:nvSpPr>
          <p:cNvPr id="59" name="Text 56"/>
          <p:cNvSpPr/>
          <p:nvPr/>
        </p:nvSpPr>
        <p:spPr>
          <a:xfrm>
            <a:off x="4629150" y="3690445"/>
            <a:ext cx="4414838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1125" dirty="0">
                <a:solidFill>
                  <a:srgbClr val="FFFFFF"/>
                </a:solidFill>
                <a:latin typeface="Cairo" pitchFamily="34" charset="0"/>
                <a:ea typeface="Cairo" pitchFamily="34" charset="-122"/>
                <a:cs typeface="Cairo" pitchFamily="34" charset="-120"/>
              </a:rPr>
              <a:t>يمكنك أيضًا تداخل القوائم المرتبة!</a:t>
            </a:r>
            <a:endParaRPr lang="en-US" sz="1125" dirty="0"/>
          </a:p>
        </p:txBody>
      </p:sp>
      <p:sp>
        <p:nvSpPr>
          <p:cNvPr id="60" name="Shape 57"/>
          <p:cNvSpPr/>
          <p:nvPr/>
        </p:nvSpPr>
        <p:spPr>
          <a:xfrm>
            <a:off x="4629150" y="4004770"/>
            <a:ext cx="4343400" cy="1378744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61" name="Text 58"/>
          <p:cNvSpPr/>
          <p:nvPr/>
        </p:nvSpPr>
        <p:spPr>
          <a:xfrm>
            <a:off x="4700588" y="4076207"/>
            <a:ext cx="4271963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b="1" dirty="0">
                <a:solidFill>
                  <a:srgbClr val="E74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Nested Ordered List</a:t>
            </a:r>
            <a:endParaRPr lang="en-US" sz="900" dirty="0"/>
          </a:p>
        </p:txBody>
      </p:sp>
      <p:sp>
        <p:nvSpPr>
          <p:cNvPr id="62" name="Text 59"/>
          <p:cNvSpPr/>
          <p:nvPr/>
        </p:nvSpPr>
        <p:spPr>
          <a:xfrm>
            <a:off x="4843463" y="4290520"/>
            <a:ext cx="599852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90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Main step</a:t>
            </a:r>
            <a:endParaRPr lang="en-US" sz="900" dirty="0"/>
          </a:p>
        </p:txBody>
      </p:sp>
      <p:sp>
        <p:nvSpPr>
          <p:cNvPr id="63" name="Text 60"/>
          <p:cNvSpPr/>
          <p:nvPr/>
        </p:nvSpPr>
        <p:spPr>
          <a:xfrm>
            <a:off x="4986338" y="4461970"/>
            <a:ext cx="636547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90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Sub-step a</a:t>
            </a:r>
            <a:endParaRPr lang="en-US" sz="900" dirty="0"/>
          </a:p>
        </p:txBody>
      </p:sp>
      <p:sp>
        <p:nvSpPr>
          <p:cNvPr id="64" name="Text 61"/>
          <p:cNvSpPr/>
          <p:nvPr/>
        </p:nvSpPr>
        <p:spPr>
          <a:xfrm>
            <a:off x="5129213" y="4626276"/>
            <a:ext cx="384333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90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Mini-step i</a:t>
            </a:r>
            <a:endParaRPr lang="en-US" sz="900" dirty="0"/>
          </a:p>
        </p:txBody>
      </p:sp>
      <p:sp>
        <p:nvSpPr>
          <p:cNvPr id="65" name="Text 62"/>
          <p:cNvSpPr/>
          <p:nvPr/>
        </p:nvSpPr>
        <p:spPr>
          <a:xfrm>
            <a:off x="5129213" y="4797726"/>
            <a:ext cx="384333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90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Mini-step ii</a:t>
            </a:r>
            <a:endParaRPr lang="en-US" sz="900" dirty="0"/>
          </a:p>
        </p:txBody>
      </p:sp>
      <p:sp>
        <p:nvSpPr>
          <p:cNvPr id="66" name="Text 63"/>
          <p:cNvSpPr/>
          <p:nvPr/>
        </p:nvSpPr>
        <p:spPr>
          <a:xfrm>
            <a:off x="4986338" y="4969176"/>
            <a:ext cx="3986213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90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Sub-step b</a:t>
            </a:r>
            <a:endParaRPr lang="en-US" sz="900" dirty="0"/>
          </a:p>
        </p:txBody>
      </p:sp>
      <p:sp>
        <p:nvSpPr>
          <p:cNvPr id="67" name="Text 64"/>
          <p:cNvSpPr/>
          <p:nvPr/>
        </p:nvSpPr>
        <p:spPr>
          <a:xfrm>
            <a:off x="4843463" y="5140626"/>
            <a:ext cx="412908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90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Next main step</a:t>
            </a:r>
            <a:endParaRPr lang="en-US" sz="900" dirty="0"/>
          </a:p>
        </p:txBody>
      </p:sp>
      <p:sp>
        <p:nvSpPr>
          <p:cNvPr id="68" name="Shape 65"/>
          <p:cNvSpPr/>
          <p:nvPr/>
        </p:nvSpPr>
        <p:spPr>
          <a:xfrm>
            <a:off x="171450" y="5497813"/>
            <a:ext cx="8801100" cy="320018"/>
          </a:xfrm>
          <a:prstGeom prst="rect">
            <a:avLst/>
          </a:prstGeom>
          <a:solidFill>
            <a:srgbClr val="E74C3C">
              <a:alpha val="20000"/>
            </a:srgbClr>
          </a:solidFill>
          <a:ln/>
        </p:spPr>
      </p:sp>
      <p:sp>
        <p:nvSpPr>
          <p:cNvPr id="69" name="Shape 66"/>
          <p:cNvSpPr/>
          <p:nvPr/>
        </p:nvSpPr>
        <p:spPr>
          <a:xfrm>
            <a:off x="171450" y="5497813"/>
            <a:ext cx="35719" cy="320018"/>
          </a:xfrm>
          <a:prstGeom prst="rect">
            <a:avLst/>
          </a:prstGeom>
          <a:solidFill>
            <a:srgbClr val="E74C3C"/>
          </a:solidFill>
          <a:ln/>
        </p:spPr>
      </p:sp>
      <p:pic>
        <p:nvPicPr>
          <p:cNvPr id="70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175" y="5590682"/>
            <a:ext cx="96441" cy="128588"/>
          </a:xfrm>
          <a:prstGeom prst="rect">
            <a:avLst/>
          </a:prstGeom>
        </p:spPr>
      </p:pic>
      <p:sp>
        <p:nvSpPr>
          <p:cNvPr id="71" name="Text 67"/>
          <p:cNvSpPr/>
          <p:nvPr/>
        </p:nvSpPr>
        <p:spPr>
          <a:xfrm>
            <a:off x="410766" y="5567465"/>
            <a:ext cx="3501024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Use different list types to organize complex information!</a:t>
            </a:r>
            <a:endParaRPr lang="en-US" sz="1013" dirty="0"/>
          </a:p>
        </p:txBody>
      </p:sp>
      <p:pic>
        <p:nvPicPr>
          <p:cNvPr id="72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0384" y="5592468"/>
            <a:ext cx="96441" cy="128588"/>
          </a:xfrm>
          <a:prstGeom prst="rect">
            <a:avLst/>
          </a:prstGeom>
        </p:spPr>
      </p:pic>
      <p:sp>
        <p:nvSpPr>
          <p:cNvPr id="73" name="Text 68"/>
          <p:cNvSpPr/>
          <p:nvPr/>
        </p:nvSpPr>
        <p:spPr>
          <a:xfrm>
            <a:off x="5779294" y="5537104"/>
            <a:ext cx="3025378" cy="24110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1013" dirty="0">
                <a:solidFill>
                  <a:srgbClr val="000000"/>
                </a:solidFill>
                <a:latin typeface="Cairo" pitchFamily="34" charset="0"/>
                <a:ea typeface="Cairo" pitchFamily="34" charset="-122"/>
                <a:cs typeface="Cairo" pitchFamily="34" charset="-120"/>
              </a:rPr>
              <a:t>استخدم أنواع قوائم مختلفة لتنظيم المعلومات المعقدة!</a:t>
            </a:r>
            <a:endParaRPr lang="en-US" sz="1013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7488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71450" y="171450"/>
            <a:ext cx="8872538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2025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Audio Elements: Adding Sound! 🔊</a:t>
            </a:r>
            <a:endParaRPr lang="en-US" sz="2025" dirty="0"/>
          </a:p>
        </p:txBody>
      </p:sp>
      <p:sp>
        <p:nvSpPr>
          <p:cNvPr id="4" name="Text 1"/>
          <p:cNvSpPr/>
          <p:nvPr/>
        </p:nvSpPr>
        <p:spPr>
          <a:xfrm>
            <a:off x="171450" y="557213"/>
            <a:ext cx="8872538" cy="4114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algn="ctr" indent="0" marL="0">
              <a:buNone/>
            </a:pPr>
            <a:r>
              <a:rPr lang="en-US" sz="2025" dirty="0">
                <a:solidFill>
                  <a:srgbClr val="FFFFFF"/>
                </a:solidFill>
                <a:latin typeface="Cairo" pitchFamily="34" charset="0"/>
                <a:ea typeface="Cairo" pitchFamily="34" charset="-122"/>
                <a:cs typeface="Cairo" pitchFamily="34" charset="-120"/>
              </a:rPr>
              <a:t>عناصر الصوت: إضافة الصوت! 🔊</a:t>
            </a:r>
            <a:endParaRPr lang="en-US" sz="2025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" y="1082976"/>
            <a:ext cx="3214688" cy="2452622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4629150" y="1082976"/>
            <a:ext cx="4414838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125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Add sounds and music to make your page interactive!</a:t>
            </a:r>
            <a:endParaRPr lang="en-US" sz="1125" dirty="0"/>
          </a:p>
        </p:txBody>
      </p:sp>
      <p:sp>
        <p:nvSpPr>
          <p:cNvPr id="7" name="Text 3"/>
          <p:cNvSpPr/>
          <p:nvPr/>
        </p:nvSpPr>
        <p:spPr>
          <a:xfrm>
            <a:off x="4629150" y="1283001"/>
            <a:ext cx="4414838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1125" dirty="0">
                <a:solidFill>
                  <a:srgbClr val="FFFFFF"/>
                </a:solidFill>
                <a:latin typeface="Cairo" pitchFamily="34" charset="0"/>
                <a:ea typeface="Cairo" pitchFamily="34" charset="-122"/>
                <a:cs typeface="Cairo" pitchFamily="34" charset="-120"/>
              </a:rPr>
              <a:t>أضف أصوات وموسيقى لجعل صفحتك تفاعلية!</a:t>
            </a:r>
            <a:endParaRPr lang="en-US" sz="1125" dirty="0"/>
          </a:p>
        </p:txBody>
      </p:sp>
      <p:sp>
        <p:nvSpPr>
          <p:cNvPr id="8" name="Text 4"/>
          <p:cNvSpPr/>
          <p:nvPr/>
        </p:nvSpPr>
        <p:spPr>
          <a:xfrm>
            <a:off x="4857750" y="1570537"/>
            <a:ext cx="362071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125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Use</a:t>
            </a:r>
            <a:endParaRPr lang="en-US" sz="1125" dirty="0"/>
          </a:p>
        </p:txBody>
      </p:sp>
      <p:sp>
        <p:nvSpPr>
          <p:cNvPr id="9" name="Text 5"/>
          <p:cNvSpPr/>
          <p:nvPr/>
        </p:nvSpPr>
        <p:spPr>
          <a:xfrm>
            <a:off x="5148383" y="1604470"/>
            <a:ext cx="671624" cy="16252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125" dirty="0">
                <a:solidFill>
                  <a:srgbClr val="FFFFFF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&lt;audio&gt;</a:t>
            </a:r>
            <a:endParaRPr lang="en-US" sz="1125" dirty="0"/>
          </a:p>
        </p:txBody>
      </p:sp>
      <p:sp>
        <p:nvSpPr>
          <p:cNvPr id="10" name="Text 6"/>
          <p:cNvSpPr/>
          <p:nvPr/>
        </p:nvSpPr>
        <p:spPr>
          <a:xfrm>
            <a:off x="5748570" y="1570537"/>
            <a:ext cx="1305185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125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to add sound files</a:t>
            </a:r>
            <a:endParaRPr lang="en-US" sz="1125" dirty="0"/>
          </a:p>
        </p:txBody>
      </p:sp>
      <p:sp>
        <p:nvSpPr>
          <p:cNvPr id="11" name="Text 7"/>
          <p:cNvSpPr/>
          <p:nvPr/>
        </p:nvSpPr>
        <p:spPr>
          <a:xfrm>
            <a:off x="6722408" y="1795565"/>
            <a:ext cx="555427" cy="26789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algn="l" indent="0" marL="0">
              <a:buNone/>
            </a:pPr>
            <a:r>
              <a:rPr lang="en-US" sz="1125" dirty="0">
                <a:solidFill>
                  <a:srgbClr val="FFFFFF"/>
                </a:solidFill>
                <a:latin typeface="Cairo" pitchFamily="34" charset="0"/>
                <a:ea typeface="Cairo" pitchFamily="34" charset="-122"/>
                <a:cs typeface="Cairo" pitchFamily="34" charset="-120"/>
              </a:rPr>
              <a:t>استخدم</a:t>
            </a:r>
            <a:endParaRPr lang="en-US" sz="1125" dirty="0"/>
          </a:p>
        </p:txBody>
      </p:sp>
      <p:sp>
        <p:nvSpPr>
          <p:cNvPr id="12" name="Text 8"/>
          <p:cNvSpPr/>
          <p:nvPr/>
        </p:nvSpPr>
        <p:spPr>
          <a:xfrm>
            <a:off x="6122194" y="1863430"/>
            <a:ext cx="671652" cy="16252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algn="l" indent="0" marL="0">
              <a:buNone/>
            </a:pPr>
            <a:r>
              <a:rPr lang="en-US" sz="1125" dirty="0">
                <a:solidFill>
                  <a:srgbClr val="FFFFFF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&lt;audio&gt;</a:t>
            </a:r>
            <a:endParaRPr lang="en-US" sz="1125" dirty="0"/>
          </a:p>
        </p:txBody>
      </p:sp>
      <p:sp>
        <p:nvSpPr>
          <p:cNvPr id="13" name="Text 9"/>
          <p:cNvSpPr/>
          <p:nvPr/>
        </p:nvSpPr>
        <p:spPr>
          <a:xfrm>
            <a:off x="4857750" y="1795565"/>
            <a:ext cx="1335881" cy="26789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algn="l" indent="0" marL="0">
              <a:buNone/>
            </a:pPr>
            <a:r>
              <a:rPr lang="en-US" sz="1125" dirty="0">
                <a:solidFill>
                  <a:srgbClr val="FFFFFF"/>
                </a:solidFill>
                <a:latin typeface="Cairo" pitchFamily="34" charset="0"/>
                <a:ea typeface="Cairo" pitchFamily="34" charset="-122"/>
                <a:cs typeface="Cairo" pitchFamily="34" charset="-120"/>
              </a:rPr>
              <a:t>لإضافة ملفات صوتية</a:t>
            </a:r>
            <a:endParaRPr lang="en-US" sz="1125" dirty="0"/>
          </a:p>
        </p:txBody>
      </p:sp>
      <p:sp>
        <p:nvSpPr>
          <p:cNvPr id="14" name="Text 10"/>
          <p:cNvSpPr/>
          <p:nvPr/>
        </p:nvSpPr>
        <p:spPr>
          <a:xfrm>
            <a:off x="4857750" y="2090245"/>
            <a:ext cx="375633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125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Add</a:t>
            </a:r>
            <a:endParaRPr lang="en-US" sz="1125" dirty="0"/>
          </a:p>
        </p:txBody>
      </p:sp>
      <p:sp>
        <p:nvSpPr>
          <p:cNvPr id="15" name="Text 11"/>
          <p:cNvSpPr/>
          <p:nvPr/>
        </p:nvSpPr>
        <p:spPr>
          <a:xfrm>
            <a:off x="5161945" y="2124177"/>
            <a:ext cx="757349" cy="16252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125" dirty="0">
                <a:solidFill>
                  <a:srgbClr val="FFFFFF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controls</a:t>
            </a:r>
            <a:endParaRPr lang="en-US" sz="1125" dirty="0"/>
          </a:p>
        </p:txBody>
      </p:sp>
      <p:sp>
        <p:nvSpPr>
          <p:cNvPr id="16" name="Text 12"/>
          <p:cNvSpPr/>
          <p:nvPr/>
        </p:nvSpPr>
        <p:spPr>
          <a:xfrm>
            <a:off x="5847857" y="2090245"/>
            <a:ext cx="1510903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125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to show play buttons</a:t>
            </a:r>
            <a:endParaRPr lang="en-US" sz="1125" dirty="0"/>
          </a:p>
        </p:txBody>
      </p:sp>
      <p:sp>
        <p:nvSpPr>
          <p:cNvPr id="17" name="Text 13"/>
          <p:cNvSpPr/>
          <p:nvPr/>
        </p:nvSpPr>
        <p:spPr>
          <a:xfrm>
            <a:off x="6683090" y="2315273"/>
            <a:ext cx="410766" cy="26789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algn="l" indent="0" marL="0">
              <a:buNone/>
            </a:pPr>
            <a:r>
              <a:rPr lang="en-US" sz="1125" dirty="0">
                <a:solidFill>
                  <a:srgbClr val="FFFFFF"/>
                </a:solidFill>
                <a:latin typeface="Cairo" pitchFamily="34" charset="0"/>
                <a:ea typeface="Cairo" pitchFamily="34" charset="-122"/>
                <a:cs typeface="Cairo" pitchFamily="34" charset="-120"/>
              </a:rPr>
              <a:t>أضف</a:t>
            </a:r>
            <a:endParaRPr lang="en-US" sz="1125" dirty="0"/>
          </a:p>
        </p:txBody>
      </p:sp>
      <p:sp>
        <p:nvSpPr>
          <p:cNvPr id="18" name="Text 14"/>
          <p:cNvSpPr/>
          <p:nvPr/>
        </p:nvSpPr>
        <p:spPr>
          <a:xfrm>
            <a:off x="5997178" y="2383138"/>
            <a:ext cx="757349" cy="16252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algn="l" indent="0" marL="0">
              <a:buNone/>
            </a:pPr>
            <a:r>
              <a:rPr lang="en-US" sz="1125" dirty="0">
                <a:solidFill>
                  <a:srgbClr val="FFFFFF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controls</a:t>
            </a:r>
            <a:endParaRPr lang="en-US" sz="1125" dirty="0"/>
          </a:p>
        </p:txBody>
      </p:sp>
      <p:sp>
        <p:nvSpPr>
          <p:cNvPr id="19" name="Text 15"/>
          <p:cNvSpPr/>
          <p:nvPr/>
        </p:nvSpPr>
        <p:spPr>
          <a:xfrm>
            <a:off x="4857750" y="2315273"/>
            <a:ext cx="1210866" cy="26789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algn="l" indent="0" marL="0">
              <a:buNone/>
            </a:pPr>
            <a:r>
              <a:rPr lang="en-US" sz="1125" dirty="0">
                <a:solidFill>
                  <a:srgbClr val="FFFFFF"/>
                </a:solidFill>
                <a:latin typeface="Cairo" pitchFamily="34" charset="0"/>
                <a:ea typeface="Cairo" pitchFamily="34" charset="-122"/>
                <a:cs typeface="Cairo" pitchFamily="34" charset="-120"/>
              </a:rPr>
              <a:t>لإظهار أزرار التشغيل</a:t>
            </a:r>
            <a:endParaRPr lang="en-US" sz="1125" dirty="0"/>
          </a:p>
        </p:txBody>
      </p:sp>
      <p:sp>
        <p:nvSpPr>
          <p:cNvPr id="20" name="Text 16"/>
          <p:cNvSpPr/>
          <p:nvPr/>
        </p:nvSpPr>
        <p:spPr>
          <a:xfrm>
            <a:off x="4857750" y="2609952"/>
            <a:ext cx="362071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125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Use</a:t>
            </a:r>
            <a:endParaRPr lang="en-US" sz="1125" dirty="0"/>
          </a:p>
        </p:txBody>
      </p:sp>
      <p:sp>
        <p:nvSpPr>
          <p:cNvPr id="21" name="Text 17"/>
          <p:cNvSpPr/>
          <p:nvPr/>
        </p:nvSpPr>
        <p:spPr>
          <a:xfrm>
            <a:off x="5148383" y="2643885"/>
            <a:ext cx="757349" cy="16252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125" dirty="0">
                <a:solidFill>
                  <a:srgbClr val="FFFFFF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&lt;source&gt;</a:t>
            </a:r>
            <a:endParaRPr lang="en-US" sz="1125" dirty="0"/>
          </a:p>
        </p:txBody>
      </p:sp>
      <p:sp>
        <p:nvSpPr>
          <p:cNvPr id="22" name="Text 18"/>
          <p:cNvSpPr/>
          <p:nvPr/>
        </p:nvSpPr>
        <p:spPr>
          <a:xfrm>
            <a:off x="5834295" y="2609952"/>
            <a:ext cx="1726667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125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for different file formats</a:t>
            </a:r>
            <a:endParaRPr lang="en-US" sz="1125" dirty="0"/>
          </a:p>
        </p:txBody>
      </p:sp>
      <p:sp>
        <p:nvSpPr>
          <p:cNvPr id="23" name="Text 19"/>
          <p:cNvSpPr/>
          <p:nvPr/>
        </p:nvSpPr>
        <p:spPr>
          <a:xfrm>
            <a:off x="6752769" y="2834980"/>
            <a:ext cx="555427" cy="26789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algn="l" indent="0" marL="0">
              <a:buNone/>
            </a:pPr>
            <a:r>
              <a:rPr lang="en-US" sz="1125" dirty="0">
                <a:solidFill>
                  <a:srgbClr val="FFFFFF"/>
                </a:solidFill>
                <a:latin typeface="Cairo" pitchFamily="34" charset="0"/>
                <a:ea typeface="Cairo" pitchFamily="34" charset="-122"/>
                <a:cs typeface="Cairo" pitchFamily="34" charset="-120"/>
              </a:rPr>
              <a:t>استخدم</a:t>
            </a:r>
            <a:endParaRPr lang="en-US" sz="1125" dirty="0"/>
          </a:p>
        </p:txBody>
      </p:sp>
      <p:sp>
        <p:nvSpPr>
          <p:cNvPr id="24" name="Text 20"/>
          <p:cNvSpPr/>
          <p:nvPr/>
        </p:nvSpPr>
        <p:spPr>
          <a:xfrm>
            <a:off x="6066830" y="2902846"/>
            <a:ext cx="757377" cy="16252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algn="l" indent="0" marL="0">
              <a:buNone/>
            </a:pPr>
            <a:r>
              <a:rPr lang="en-US" sz="1125" dirty="0">
                <a:solidFill>
                  <a:srgbClr val="FFFFFF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&lt;source&gt;</a:t>
            </a:r>
            <a:endParaRPr lang="en-US" sz="1125" dirty="0"/>
          </a:p>
        </p:txBody>
      </p:sp>
      <p:sp>
        <p:nvSpPr>
          <p:cNvPr id="25" name="Text 21"/>
          <p:cNvSpPr/>
          <p:nvPr/>
        </p:nvSpPr>
        <p:spPr>
          <a:xfrm>
            <a:off x="4857750" y="2834980"/>
            <a:ext cx="1280517" cy="26789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algn="l" indent="0" marL="0">
              <a:buNone/>
            </a:pPr>
            <a:r>
              <a:rPr lang="en-US" sz="1125" dirty="0">
                <a:solidFill>
                  <a:srgbClr val="FFFFFF"/>
                </a:solidFill>
                <a:latin typeface="Cairo" pitchFamily="34" charset="0"/>
                <a:ea typeface="Cairo" pitchFamily="34" charset="-122"/>
                <a:cs typeface="Cairo" pitchFamily="34" charset="-120"/>
              </a:rPr>
              <a:t>لصيغ ملفات مختلفة</a:t>
            </a:r>
            <a:endParaRPr lang="en-US" sz="1125" dirty="0"/>
          </a:p>
        </p:txBody>
      </p:sp>
      <p:sp>
        <p:nvSpPr>
          <p:cNvPr id="26" name="Shape 22"/>
          <p:cNvSpPr/>
          <p:nvPr/>
        </p:nvSpPr>
        <p:spPr>
          <a:xfrm>
            <a:off x="171450" y="3649898"/>
            <a:ext cx="4343400" cy="2493169"/>
          </a:xfrm>
          <a:prstGeom prst="rect">
            <a:avLst/>
          </a:prstGeom>
          <a:solidFill>
            <a:srgbClr val="2C3E50"/>
          </a:solidFill>
          <a:ln/>
        </p:spPr>
      </p:sp>
      <p:sp>
        <p:nvSpPr>
          <p:cNvPr id="27" name="Text 23"/>
          <p:cNvSpPr/>
          <p:nvPr/>
        </p:nvSpPr>
        <p:spPr>
          <a:xfrm>
            <a:off x="257175" y="3742767"/>
            <a:ext cx="482929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E74C3C"/>
                </a:solidFill>
                <a:latin typeface="monospace" pitchFamily="34" charset="0"/>
                <a:ea typeface="monospace" pitchFamily="34" charset="-122"/>
                <a:cs typeface="monospace" pitchFamily="34" charset="-120"/>
              </a:rPr>
              <a:t>&lt;audio</a:t>
            </a:r>
            <a:endParaRPr lang="en-US" sz="900" dirty="0"/>
          </a:p>
        </p:txBody>
      </p:sp>
      <p:sp>
        <p:nvSpPr>
          <p:cNvPr id="28" name="Text 24"/>
          <p:cNvSpPr/>
          <p:nvPr/>
        </p:nvSpPr>
        <p:spPr>
          <a:xfrm>
            <a:off x="737257" y="3742767"/>
            <a:ext cx="620083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F1C40F"/>
                </a:solidFill>
                <a:latin typeface="monospace" pitchFamily="34" charset="0"/>
                <a:ea typeface="monospace" pitchFamily="34" charset="-122"/>
                <a:cs typeface="monospace" pitchFamily="34" charset="-120"/>
              </a:rPr>
              <a:t>controls</a:t>
            </a:r>
            <a:endParaRPr lang="en-US" sz="900" dirty="0"/>
          </a:p>
        </p:txBody>
      </p:sp>
      <p:sp>
        <p:nvSpPr>
          <p:cNvPr id="29" name="Text 25"/>
          <p:cNvSpPr/>
          <p:nvPr/>
        </p:nvSpPr>
        <p:spPr>
          <a:xfrm>
            <a:off x="1285903" y="3742767"/>
            <a:ext cx="140029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E74C3C"/>
                </a:solidFill>
                <a:latin typeface="monospace" pitchFamily="34" charset="0"/>
                <a:ea typeface="monospace" pitchFamily="34" charset="-122"/>
                <a:cs typeface="monospace" pitchFamily="34" charset="-120"/>
              </a:rPr>
              <a:t>&gt;</a:t>
            </a:r>
            <a:endParaRPr lang="en-US" sz="900" dirty="0"/>
          </a:p>
        </p:txBody>
      </p:sp>
      <p:sp>
        <p:nvSpPr>
          <p:cNvPr id="30" name="Text 26"/>
          <p:cNvSpPr/>
          <p:nvPr/>
        </p:nvSpPr>
        <p:spPr>
          <a:xfrm>
            <a:off x="394357" y="3914217"/>
            <a:ext cx="55152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E74C3C"/>
                </a:solidFill>
                <a:latin typeface="monospace" pitchFamily="34" charset="0"/>
                <a:ea typeface="monospace" pitchFamily="34" charset="-122"/>
                <a:cs typeface="monospace" pitchFamily="34" charset="-120"/>
              </a:rPr>
              <a:t>&lt;source</a:t>
            </a:r>
            <a:endParaRPr lang="en-US" sz="900" dirty="0"/>
          </a:p>
        </p:txBody>
      </p:sp>
      <p:sp>
        <p:nvSpPr>
          <p:cNvPr id="31" name="Text 27"/>
          <p:cNvSpPr/>
          <p:nvPr/>
        </p:nvSpPr>
        <p:spPr>
          <a:xfrm>
            <a:off x="943031" y="3914217"/>
            <a:ext cx="345774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F1C40F"/>
                </a:solidFill>
                <a:latin typeface="monospace" pitchFamily="34" charset="0"/>
                <a:ea typeface="monospace" pitchFamily="34" charset="-122"/>
                <a:cs typeface="monospace" pitchFamily="34" charset="-120"/>
              </a:rPr>
              <a:t>src=</a:t>
            </a:r>
            <a:endParaRPr lang="en-US" sz="900" dirty="0"/>
          </a:p>
        </p:txBody>
      </p:sp>
      <p:sp>
        <p:nvSpPr>
          <p:cNvPr id="32" name="Text 28"/>
          <p:cNvSpPr/>
          <p:nvPr/>
        </p:nvSpPr>
        <p:spPr>
          <a:xfrm>
            <a:off x="1217368" y="3914217"/>
            <a:ext cx="1305883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2ECC71"/>
                </a:solidFill>
                <a:latin typeface="monospace" pitchFamily="34" charset="0"/>
                <a:ea typeface="monospace" pitchFamily="34" charset="-122"/>
                <a:cs typeface="monospace" pitchFamily="34" charset="-120"/>
              </a:rPr>
              <a:t>"audio/sample.mp3"</a:t>
            </a:r>
            <a:endParaRPr lang="en-US" sz="900" dirty="0"/>
          </a:p>
        </p:txBody>
      </p:sp>
      <p:sp>
        <p:nvSpPr>
          <p:cNvPr id="33" name="Text 29"/>
          <p:cNvSpPr/>
          <p:nvPr/>
        </p:nvSpPr>
        <p:spPr>
          <a:xfrm>
            <a:off x="2520404" y="3914217"/>
            <a:ext cx="414338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F1C40F"/>
                </a:solidFill>
                <a:latin typeface="monospace" pitchFamily="34" charset="0"/>
                <a:ea typeface="monospace" pitchFamily="34" charset="-122"/>
                <a:cs typeface="monospace" pitchFamily="34" charset="-120"/>
              </a:rPr>
              <a:t>type=</a:t>
            </a:r>
            <a:endParaRPr lang="en-US" sz="900" dirty="0"/>
          </a:p>
        </p:txBody>
      </p:sp>
      <p:sp>
        <p:nvSpPr>
          <p:cNvPr id="34" name="Text 30"/>
          <p:cNvSpPr/>
          <p:nvPr/>
        </p:nvSpPr>
        <p:spPr>
          <a:xfrm>
            <a:off x="2863304" y="3914217"/>
            <a:ext cx="89442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2ECC71"/>
                </a:solidFill>
                <a:latin typeface="monospace" pitchFamily="34" charset="0"/>
                <a:ea typeface="monospace" pitchFamily="34" charset="-122"/>
                <a:cs typeface="monospace" pitchFamily="34" charset="-120"/>
              </a:rPr>
              <a:t>"audio/mpeg"</a:t>
            </a:r>
            <a:endParaRPr lang="en-US" sz="900" dirty="0"/>
          </a:p>
        </p:txBody>
      </p:sp>
      <p:sp>
        <p:nvSpPr>
          <p:cNvPr id="35" name="Text 31"/>
          <p:cNvSpPr/>
          <p:nvPr/>
        </p:nvSpPr>
        <p:spPr>
          <a:xfrm>
            <a:off x="3686287" y="3914217"/>
            <a:ext cx="140029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E74C3C"/>
                </a:solidFill>
                <a:latin typeface="monospace" pitchFamily="34" charset="0"/>
                <a:ea typeface="monospace" pitchFamily="34" charset="-122"/>
                <a:cs typeface="monospace" pitchFamily="34" charset="-120"/>
              </a:rPr>
              <a:t>&gt;</a:t>
            </a:r>
            <a:endParaRPr lang="en-US" sz="900" dirty="0"/>
          </a:p>
        </p:txBody>
      </p:sp>
      <p:sp>
        <p:nvSpPr>
          <p:cNvPr id="36" name="Text 32"/>
          <p:cNvSpPr/>
          <p:nvPr/>
        </p:nvSpPr>
        <p:spPr>
          <a:xfrm>
            <a:off x="394357" y="4085667"/>
            <a:ext cx="55152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E74C3C"/>
                </a:solidFill>
                <a:latin typeface="monospace" pitchFamily="34" charset="0"/>
                <a:ea typeface="monospace" pitchFamily="34" charset="-122"/>
                <a:cs typeface="monospace" pitchFamily="34" charset="-120"/>
              </a:rPr>
              <a:t>&lt;source</a:t>
            </a:r>
            <a:endParaRPr lang="en-US" sz="900" dirty="0"/>
          </a:p>
        </p:txBody>
      </p:sp>
      <p:sp>
        <p:nvSpPr>
          <p:cNvPr id="37" name="Text 33"/>
          <p:cNvSpPr/>
          <p:nvPr/>
        </p:nvSpPr>
        <p:spPr>
          <a:xfrm>
            <a:off x="943031" y="4085667"/>
            <a:ext cx="345774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F1C40F"/>
                </a:solidFill>
                <a:latin typeface="monospace" pitchFamily="34" charset="0"/>
                <a:ea typeface="monospace" pitchFamily="34" charset="-122"/>
                <a:cs typeface="monospace" pitchFamily="34" charset="-120"/>
              </a:rPr>
              <a:t>src=</a:t>
            </a:r>
            <a:endParaRPr lang="en-US" sz="900" dirty="0"/>
          </a:p>
        </p:txBody>
      </p:sp>
      <p:sp>
        <p:nvSpPr>
          <p:cNvPr id="38" name="Text 34"/>
          <p:cNvSpPr/>
          <p:nvPr/>
        </p:nvSpPr>
        <p:spPr>
          <a:xfrm>
            <a:off x="1217368" y="4085667"/>
            <a:ext cx="1305883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2ECC71"/>
                </a:solidFill>
                <a:latin typeface="monospace" pitchFamily="34" charset="0"/>
                <a:ea typeface="monospace" pitchFamily="34" charset="-122"/>
                <a:cs typeface="monospace" pitchFamily="34" charset="-120"/>
              </a:rPr>
              <a:t>"audio/sample.ogg"</a:t>
            </a:r>
            <a:endParaRPr lang="en-US" sz="900" dirty="0"/>
          </a:p>
        </p:txBody>
      </p:sp>
      <p:sp>
        <p:nvSpPr>
          <p:cNvPr id="39" name="Text 35"/>
          <p:cNvSpPr/>
          <p:nvPr/>
        </p:nvSpPr>
        <p:spPr>
          <a:xfrm>
            <a:off x="2520404" y="4085667"/>
            <a:ext cx="414338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F1C40F"/>
                </a:solidFill>
                <a:latin typeface="monospace" pitchFamily="34" charset="0"/>
                <a:ea typeface="monospace" pitchFamily="34" charset="-122"/>
                <a:cs typeface="monospace" pitchFamily="34" charset="-120"/>
              </a:rPr>
              <a:t>type=</a:t>
            </a:r>
            <a:endParaRPr lang="en-US" sz="900" dirty="0"/>
          </a:p>
        </p:txBody>
      </p:sp>
      <p:sp>
        <p:nvSpPr>
          <p:cNvPr id="40" name="Text 36"/>
          <p:cNvSpPr/>
          <p:nvPr/>
        </p:nvSpPr>
        <p:spPr>
          <a:xfrm>
            <a:off x="2863304" y="4085667"/>
            <a:ext cx="825829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2ECC71"/>
                </a:solidFill>
                <a:latin typeface="monospace" pitchFamily="34" charset="0"/>
                <a:ea typeface="monospace" pitchFamily="34" charset="-122"/>
                <a:cs typeface="monospace" pitchFamily="34" charset="-120"/>
              </a:rPr>
              <a:t>"audio/ogg"</a:t>
            </a:r>
            <a:endParaRPr lang="en-US" sz="900" dirty="0"/>
          </a:p>
        </p:txBody>
      </p:sp>
      <p:sp>
        <p:nvSpPr>
          <p:cNvPr id="41" name="Text 37"/>
          <p:cNvSpPr/>
          <p:nvPr/>
        </p:nvSpPr>
        <p:spPr>
          <a:xfrm>
            <a:off x="3617695" y="4085667"/>
            <a:ext cx="140029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E74C3C"/>
                </a:solidFill>
                <a:latin typeface="monospace" pitchFamily="34" charset="0"/>
                <a:ea typeface="monospace" pitchFamily="34" charset="-122"/>
                <a:cs typeface="monospace" pitchFamily="34" charset="-120"/>
              </a:rPr>
              <a:t>&gt;</a:t>
            </a:r>
            <a:endParaRPr lang="en-US" sz="900" dirty="0"/>
          </a:p>
        </p:txBody>
      </p:sp>
      <p:sp>
        <p:nvSpPr>
          <p:cNvPr id="42" name="Text 38"/>
          <p:cNvSpPr/>
          <p:nvPr/>
        </p:nvSpPr>
        <p:spPr>
          <a:xfrm>
            <a:off x="257175" y="4257117"/>
            <a:ext cx="3294692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FFFFFF"/>
                </a:solidFill>
                <a:latin typeface="monospace" pitchFamily="34" charset="0"/>
                <a:ea typeface="monospace" pitchFamily="34" charset="-122"/>
                <a:cs typeface="monospace" pitchFamily="34" charset="-120"/>
              </a:rPr>
              <a:t>Your browser does not support audio playback.</a:t>
            </a:r>
            <a:endParaRPr lang="en-US" sz="900" dirty="0"/>
          </a:p>
        </p:txBody>
      </p:sp>
      <p:sp>
        <p:nvSpPr>
          <p:cNvPr id="43" name="Text 39"/>
          <p:cNvSpPr/>
          <p:nvPr/>
        </p:nvSpPr>
        <p:spPr>
          <a:xfrm>
            <a:off x="257175" y="4428567"/>
            <a:ext cx="620083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E74C3C"/>
                </a:solidFill>
                <a:latin typeface="monospace" pitchFamily="34" charset="0"/>
                <a:ea typeface="monospace" pitchFamily="34" charset="-122"/>
                <a:cs typeface="monospace" pitchFamily="34" charset="-120"/>
              </a:rPr>
              <a:t>&lt;/audio&gt;</a:t>
            </a:r>
            <a:endParaRPr lang="en-US" sz="900" dirty="0"/>
          </a:p>
        </p:txBody>
      </p:sp>
      <p:sp>
        <p:nvSpPr>
          <p:cNvPr id="44" name="Shape 40"/>
          <p:cNvSpPr/>
          <p:nvPr/>
        </p:nvSpPr>
        <p:spPr>
          <a:xfrm>
            <a:off x="4629150" y="3649898"/>
            <a:ext cx="4343400" cy="1100138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45" name="Text 41"/>
          <p:cNvSpPr/>
          <p:nvPr/>
        </p:nvSpPr>
        <p:spPr>
          <a:xfrm>
            <a:off x="4736306" y="3757054"/>
            <a:ext cx="4200525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3498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Audio Player Example</a:t>
            </a:r>
            <a:endParaRPr lang="en-US" sz="900" dirty="0"/>
          </a:p>
        </p:txBody>
      </p:sp>
      <p:sp>
        <p:nvSpPr>
          <p:cNvPr id="46" name="Shape 42"/>
          <p:cNvSpPr/>
          <p:nvPr/>
        </p:nvSpPr>
        <p:spPr>
          <a:xfrm>
            <a:off x="4736306" y="4035661"/>
            <a:ext cx="357188" cy="357188"/>
          </a:xfrm>
          <a:prstGeom prst="ellipse">
            <a:avLst/>
          </a:prstGeom>
          <a:solidFill>
            <a:srgbClr val="3498DB"/>
          </a:solidFill>
          <a:ln/>
        </p:spPr>
      </p:sp>
      <p:pic>
        <p:nvPicPr>
          <p:cNvPr id="4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3463" y="4142817"/>
            <a:ext cx="142875" cy="142875"/>
          </a:xfrm>
          <a:prstGeom prst="rect">
            <a:avLst/>
          </a:prstGeom>
        </p:spPr>
      </p:pic>
      <p:sp>
        <p:nvSpPr>
          <p:cNvPr id="48" name="Shape 43"/>
          <p:cNvSpPr/>
          <p:nvPr/>
        </p:nvSpPr>
        <p:spPr>
          <a:xfrm>
            <a:off x="5164931" y="4178536"/>
            <a:ext cx="3271838" cy="71438"/>
          </a:xfrm>
          <a:prstGeom prst="roundRect">
            <a:avLst/>
          </a:prstGeom>
          <a:solidFill>
            <a:srgbClr val="E0E0E0"/>
          </a:solidFill>
          <a:ln/>
        </p:spPr>
      </p:sp>
      <p:sp>
        <p:nvSpPr>
          <p:cNvPr id="49" name="Shape 44"/>
          <p:cNvSpPr/>
          <p:nvPr/>
        </p:nvSpPr>
        <p:spPr>
          <a:xfrm>
            <a:off x="5164931" y="4178536"/>
            <a:ext cx="981540" cy="71438"/>
          </a:xfrm>
          <a:prstGeom prst="roundRect">
            <a:avLst/>
          </a:prstGeom>
          <a:solidFill>
            <a:srgbClr val="3498DB"/>
          </a:solidFill>
          <a:ln/>
        </p:spPr>
      </p:sp>
      <p:sp>
        <p:nvSpPr>
          <p:cNvPr id="50" name="Shape 45"/>
          <p:cNvSpPr/>
          <p:nvPr/>
        </p:nvSpPr>
        <p:spPr>
          <a:xfrm>
            <a:off x="8508206" y="4035661"/>
            <a:ext cx="357188" cy="357188"/>
          </a:xfrm>
          <a:prstGeom prst="ellipse">
            <a:avLst/>
          </a:prstGeom>
          <a:solidFill>
            <a:srgbClr val="3498DB"/>
          </a:solidFill>
          <a:ln/>
        </p:spPr>
      </p:sp>
      <p:pic>
        <p:nvPicPr>
          <p:cNvPr id="5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97503" y="4142817"/>
            <a:ext cx="178594" cy="142875"/>
          </a:xfrm>
          <a:prstGeom prst="rect">
            <a:avLst/>
          </a:prstGeom>
        </p:spPr>
      </p:pic>
      <p:sp>
        <p:nvSpPr>
          <p:cNvPr id="52" name="Text 46"/>
          <p:cNvSpPr/>
          <p:nvPr/>
        </p:nvSpPr>
        <p:spPr>
          <a:xfrm>
            <a:off x="4736306" y="4500004"/>
            <a:ext cx="4200525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88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This is how an audio player looks on your webpage!</a:t>
            </a:r>
            <a:endParaRPr lang="en-US" sz="788" dirty="0"/>
          </a:p>
        </p:txBody>
      </p:sp>
      <p:sp>
        <p:nvSpPr>
          <p:cNvPr id="53" name="Text 47"/>
          <p:cNvSpPr/>
          <p:nvPr/>
        </p:nvSpPr>
        <p:spPr>
          <a:xfrm>
            <a:off x="4629150" y="4857192"/>
            <a:ext cx="4414838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Special Attributes:</a:t>
            </a:r>
            <a:endParaRPr lang="en-US" sz="1013" dirty="0"/>
          </a:p>
        </p:txBody>
      </p:sp>
      <p:sp>
        <p:nvSpPr>
          <p:cNvPr id="54" name="Shape 48"/>
          <p:cNvSpPr/>
          <p:nvPr/>
        </p:nvSpPr>
        <p:spPr>
          <a:xfrm>
            <a:off x="4629150" y="5114367"/>
            <a:ext cx="4343400" cy="285750"/>
          </a:xfrm>
          <a:prstGeom prst="rect">
            <a:avLst/>
          </a:prstGeom>
          <a:solidFill>
            <a:srgbClr val="F8F9FA"/>
          </a:solidFill>
          <a:ln/>
        </p:spPr>
      </p:sp>
      <p:sp>
        <p:nvSpPr>
          <p:cNvPr id="55" name="Shape 49"/>
          <p:cNvSpPr/>
          <p:nvPr/>
        </p:nvSpPr>
        <p:spPr>
          <a:xfrm>
            <a:off x="4629150" y="5114367"/>
            <a:ext cx="21431" cy="285750"/>
          </a:xfrm>
          <a:prstGeom prst="rect">
            <a:avLst/>
          </a:prstGeom>
          <a:solidFill>
            <a:srgbClr val="3498DB"/>
          </a:solidFill>
          <a:ln/>
        </p:spPr>
      </p:sp>
      <p:sp>
        <p:nvSpPr>
          <p:cNvPr id="56" name="Text 50"/>
          <p:cNvSpPr/>
          <p:nvPr/>
        </p:nvSpPr>
        <p:spPr>
          <a:xfrm>
            <a:off x="4686300" y="5178661"/>
            <a:ext cx="537679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b="1" dirty="0">
                <a:solidFill>
                  <a:srgbClr val="3498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controls</a:t>
            </a:r>
            <a:endParaRPr lang="en-US" sz="900" dirty="0"/>
          </a:p>
        </p:txBody>
      </p:sp>
      <p:sp>
        <p:nvSpPr>
          <p:cNvPr id="57" name="Text 51"/>
          <p:cNvSpPr/>
          <p:nvPr/>
        </p:nvSpPr>
        <p:spPr>
          <a:xfrm>
            <a:off x="5152541" y="5178661"/>
            <a:ext cx="228600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- Shows play, pause, and volume buttons</a:t>
            </a:r>
            <a:endParaRPr lang="en-US" sz="900" dirty="0"/>
          </a:p>
        </p:txBody>
      </p:sp>
      <p:sp>
        <p:nvSpPr>
          <p:cNvPr id="58" name="Shape 52"/>
          <p:cNvSpPr/>
          <p:nvPr/>
        </p:nvSpPr>
        <p:spPr>
          <a:xfrm>
            <a:off x="4629150" y="5457267"/>
            <a:ext cx="4343400" cy="285750"/>
          </a:xfrm>
          <a:prstGeom prst="rect">
            <a:avLst/>
          </a:prstGeom>
          <a:solidFill>
            <a:srgbClr val="F8F9FA"/>
          </a:solidFill>
          <a:ln/>
        </p:spPr>
      </p:sp>
      <p:sp>
        <p:nvSpPr>
          <p:cNvPr id="59" name="Shape 53"/>
          <p:cNvSpPr/>
          <p:nvPr/>
        </p:nvSpPr>
        <p:spPr>
          <a:xfrm>
            <a:off x="4629150" y="5457267"/>
            <a:ext cx="21431" cy="285750"/>
          </a:xfrm>
          <a:prstGeom prst="rect">
            <a:avLst/>
          </a:prstGeom>
          <a:solidFill>
            <a:srgbClr val="3498DB"/>
          </a:solidFill>
          <a:ln/>
        </p:spPr>
      </p:sp>
      <p:sp>
        <p:nvSpPr>
          <p:cNvPr id="60" name="Text 54"/>
          <p:cNvSpPr/>
          <p:nvPr/>
        </p:nvSpPr>
        <p:spPr>
          <a:xfrm>
            <a:off x="4686300" y="5521561"/>
            <a:ext cx="577221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b="1" dirty="0">
                <a:solidFill>
                  <a:srgbClr val="3498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autoplay</a:t>
            </a:r>
            <a:endParaRPr lang="en-US" sz="900" dirty="0"/>
          </a:p>
        </p:txBody>
      </p:sp>
      <p:sp>
        <p:nvSpPr>
          <p:cNvPr id="61" name="Text 55"/>
          <p:cNvSpPr/>
          <p:nvPr/>
        </p:nvSpPr>
        <p:spPr>
          <a:xfrm>
            <a:off x="5192083" y="5521561"/>
            <a:ext cx="165428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- Starts playing automatically</a:t>
            </a:r>
            <a:endParaRPr lang="en-US" sz="900" dirty="0"/>
          </a:p>
        </p:txBody>
      </p:sp>
      <p:sp>
        <p:nvSpPr>
          <p:cNvPr id="62" name="Shape 56"/>
          <p:cNvSpPr/>
          <p:nvPr/>
        </p:nvSpPr>
        <p:spPr>
          <a:xfrm>
            <a:off x="4629150" y="5800167"/>
            <a:ext cx="4343400" cy="285750"/>
          </a:xfrm>
          <a:prstGeom prst="rect">
            <a:avLst/>
          </a:prstGeom>
          <a:solidFill>
            <a:srgbClr val="F8F9FA"/>
          </a:solidFill>
          <a:ln/>
        </p:spPr>
      </p:sp>
      <p:sp>
        <p:nvSpPr>
          <p:cNvPr id="63" name="Shape 57"/>
          <p:cNvSpPr/>
          <p:nvPr/>
        </p:nvSpPr>
        <p:spPr>
          <a:xfrm>
            <a:off x="4629150" y="5800167"/>
            <a:ext cx="21431" cy="285750"/>
          </a:xfrm>
          <a:prstGeom prst="rect">
            <a:avLst/>
          </a:prstGeom>
          <a:solidFill>
            <a:srgbClr val="3498DB"/>
          </a:solidFill>
          <a:ln/>
        </p:spPr>
      </p:sp>
      <p:sp>
        <p:nvSpPr>
          <p:cNvPr id="64" name="Text 58"/>
          <p:cNvSpPr/>
          <p:nvPr/>
        </p:nvSpPr>
        <p:spPr>
          <a:xfrm>
            <a:off x="4686300" y="5864461"/>
            <a:ext cx="320157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b="1" dirty="0">
                <a:solidFill>
                  <a:srgbClr val="3498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loop</a:t>
            </a:r>
            <a:endParaRPr lang="en-US" sz="900" dirty="0"/>
          </a:p>
        </p:txBody>
      </p:sp>
      <p:sp>
        <p:nvSpPr>
          <p:cNvPr id="65" name="Text 59"/>
          <p:cNvSpPr/>
          <p:nvPr/>
        </p:nvSpPr>
        <p:spPr>
          <a:xfrm>
            <a:off x="4935020" y="5864461"/>
            <a:ext cx="1750414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- Plays the audio over and over</a:t>
            </a:r>
            <a:endParaRPr lang="en-US" sz="900" dirty="0"/>
          </a:p>
        </p:txBody>
      </p:sp>
      <p:sp>
        <p:nvSpPr>
          <p:cNvPr id="66" name="Shape 60"/>
          <p:cNvSpPr/>
          <p:nvPr/>
        </p:nvSpPr>
        <p:spPr>
          <a:xfrm>
            <a:off x="171450" y="6257367"/>
            <a:ext cx="8801100" cy="320018"/>
          </a:xfrm>
          <a:prstGeom prst="rect">
            <a:avLst/>
          </a:prstGeom>
          <a:solidFill>
            <a:srgbClr val="F1C40F">
              <a:alpha val="20000"/>
            </a:srgbClr>
          </a:solidFill>
          <a:ln/>
        </p:spPr>
      </p:sp>
      <p:sp>
        <p:nvSpPr>
          <p:cNvPr id="67" name="Shape 61"/>
          <p:cNvSpPr/>
          <p:nvPr/>
        </p:nvSpPr>
        <p:spPr>
          <a:xfrm>
            <a:off x="171450" y="6257367"/>
            <a:ext cx="35719" cy="320018"/>
          </a:xfrm>
          <a:prstGeom prst="rect">
            <a:avLst/>
          </a:prstGeom>
          <a:solidFill>
            <a:srgbClr val="F1C40F"/>
          </a:solidFill>
          <a:ln/>
        </p:spPr>
      </p:sp>
      <p:pic>
        <p:nvPicPr>
          <p:cNvPr id="68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7175" y="6350236"/>
            <a:ext cx="96441" cy="128588"/>
          </a:xfrm>
          <a:prstGeom prst="rect">
            <a:avLst/>
          </a:prstGeom>
        </p:spPr>
      </p:pic>
      <p:sp>
        <p:nvSpPr>
          <p:cNvPr id="69" name="Text 62"/>
          <p:cNvSpPr/>
          <p:nvPr/>
        </p:nvSpPr>
        <p:spPr>
          <a:xfrm>
            <a:off x="410766" y="6327018"/>
            <a:ext cx="4090578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Always include multiple audio formats for better browser support!</a:t>
            </a:r>
            <a:endParaRPr lang="en-US" sz="1013" dirty="0"/>
          </a:p>
        </p:txBody>
      </p:sp>
      <p:pic>
        <p:nvPicPr>
          <p:cNvPr id="70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90384" y="6352022"/>
            <a:ext cx="96441" cy="128588"/>
          </a:xfrm>
          <a:prstGeom prst="rect">
            <a:avLst/>
          </a:prstGeom>
        </p:spPr>
      </p:pic>
      <p:sp>
        <p:nvSpPr>
          <p:cNvPr id="71" name="Text 63"/>
          <p:cNvSpPr/>
          <p:nvPr/>
        </p:nvSpPr>
        <p:spPr>
          <a:xfrm>
            <a:off x="5486400" y="6296658"/>
            <a:ext cx="3318272" cy="24110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1013" dirty="0">
                <a:solidFill>
                  <a:srgbClr val="000000"/>
                </a:solidFill>
                <a:latin typeface="Cairo" pitchFamily="34" charset="0"/>
                <a:ea typeface="Cairo" pitchFamily="34" charset="-122"/>
                <a:cs typeface="Cairo" pitchFamily="34" charset="-120"/>
              </a:rPr>
              <a:t>دائمًا قم بتضمين صيغ صوتية متعددة لدعم أفضل للمتصفحات!</a:t>
            </a:r>
            <a:endParaRPr lang="en-US" sz="1013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5682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71450" y="171450"/>
            <a:ext cx="8872538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2025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Let's Make a Recipe Page! 👨‍🍳</a:t>
            </a:r>
            <a:endParaRPr lang="en-US" sz="2025" dirty="0"/>
          </a:p>
        </p:txBody>
      </p:sp>
      <p:sp>
        <p:nvSpPr>
          <p:cNvPr id="4" name="Text 1"/>
          <p:cNvSpPr/>
          <p:nvPr/>
        </p:nvSpPr>
        <p:spPr>
          <a:xfrm>
            <a:off x="171450" y="557213"/>
            <a:ext cx="8872538" cy="4114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algn="ctr" indent="0" marL="0">
              <a:buNone/>
            </a:pPr>
            <a:r>
              <a:rPr lang="en-US" sz="2025" dirty="0">
                <a:solidFill>
                  <a:srgbClr val="FFFFFF"/>
                </a:solidFill>
                <a:latin typeface="Cairo" pitchFamily="34" charset="0"/>
                <a:ea typeface="Cairo" pitchFamily="34" charset="-122"/>
                <a:cs typeface="Cairo" pitchFamily="34" charset="-120"/>
              </a:rPr>
              <a:t>هيا نصنع صفحة وصفة! 👨‍🍳</a:t>
            </a:r>
            <a:endParaRPr lang="en-US" sz="2025" dirty="0"/>
          </a:p>
        </p:txBody>
      </p:sp>
      <p:sp>
        <p:nvSpPr>
          <p:cNvPr id="5" name="Text 2"/>
          <p:cNvSpPr/>
          <p:nvPr/>
        </p:nvSpPr>
        <p:spPr>
          <a:xfrm>
            <a:off x="171450" y="1082976"/>
            <a:ext cx="4414838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125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Let's combine what we've learned to make a recipe page!</a:t>
            </a:r>
            <a:endParaRPr lang="en-US" sz="1125" dirty="0"/>
          </a:p>
        </p:txBody>
      </p:sp>
      <p:sp>
        <p:nvSpPr>
          <p:cNvPr id="6" name="Text 3"/>
          <p:cNvSpPr/>
          <p:nvPr/>
        </p:nvSpPr>
        <p:spPr>
          <a:xfrm>
            <a:off x="171450" y="1283001"/>
            <a:ext cx="4414838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1125" dirty="0">
                <a:solidFill>
                  <a:srgbClr val="FFFFFF"/>
                </a:solidFill>
                <a:latin typeface="Cairo" pitchFamily="34" charset="0"/>
                <a:ea typeface="Cairo" pitchFamily="34" charset="-122"/>
                <a:cs typeface="Cairo" pitchFamily="34" charset="-120"/>
              </a:rPr>
              <a:t>هيا نجمع ما تعلمناه لعمل صفحة وصفة!</a:t>
            </a:r>
            <a:endParaRPr lang="en-US" sz="1125" dirty="0"/>
          </a:p>
        </p:txBody>
      </p:sp>
      <p:sp>
        <p:nvSpPr>
          <p:cNvPr id="7" name="Text 4"/>
          <p:cNvSpPr/>
          <p:nvPr/>
        </p:nvSpPr>
        <p:spPr>
          <a:xfrm>
            <a:off x="400050" y="1570537"/>
            <a:ext cx="362071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125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Use</a:t>
            </a:r>
            <a:endParaRPr lang="en-US" sz="1125" dirty="0"/>
          </a:p>
        </p:txBody>
      </p:sp>
      <p:sp>
        <p:nvSpPr>
          <p:cNvPr id="8" name="Text 5"/>
          <p:cNvSpPr/>
          <p:nvPr/>
        </p:nvSpPr>
        <p:spPr>
          <a:xfrm>
            <a:off x="690683" y="1604470"/>
            <a:ext cx="414393" cy="16252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125" dirty="0">
                <a:solidFill>
                  <a:srgbClr val="FFFFFF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&lt;ul&gt;</a:t>
            </a:r>
            <a:endParaRPr lang="en-US" sz="1125" dirty="0"/>
          </a:p>
        </p:txBody>
      </p:sp>
      <p:sp>
        <p:nvSpPr>
          <p:cNvPr id="9" name="Text 6"/>
          <p:cNvSpPr/>
          <p:nvPr/>
        </p:nvSpPr>
        <p:spPr>
          <a:xfrm>
            <a:off x="1033639" y="1570537"/>
            <a:ext cx="1334598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125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for ingredients list</a:t>
            </a:r>
            <a:endParaRPr lang="en-US" sz="1125" dirty="0"/>
          </a:p>
        </p:txBody>
      </p:sp>
      <p:sp>
        <p:nvSpPr>
          <p:cNvPr id="10" name="Text 7"/>
          <p:cNvSpPr/>
          <p:nvPr/>
        </p:nvSpPr>
        <p:spPr>
          <a:xfrm>
            <a:off x="1741373" y="1795565"/>
            <a:ext cx="555427" cy="26789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algn="l" indent="0" marL="0">
              <a:buNone/>
            </a:pPr>
            <a:r>
              <a:rPr lang="en-US" sz="1125" dirty="0">
                <a:solidFill>
                  <a:srgbClr val="FFFFFF"/>
                </a:solidFill>
                <a:latin typeface="Cairo" pitchFamily="34" charset="0"/>
                <a:ea typeface="Cairo" pitchFamily="34" charset="-122"/>
                <a:cs typeface="Cairo" pitchFamily="34" charset="-120"/>
              </a:rPr>
              <a:t>استخدم</a:t>
            </a:r>
            <a:endParaRPr lang="en-US" sz="1125" dirty="0"/>
          </a:p>
        </p:txBody>
      </p:sp>
      <p:sp>
        <p:nvSpPr>
          <p:cNvPr id="11" name="Text 8"/>
          <p:cNvSpPr/>
          <p:nvPr/>
        </p:nvSpPr>
        <p:spPr>
          <a:xfrm>
            <a:off x="1398389" y="1863430"/>
            <a:ext cx="414421" cy="16252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algn="l" indent="0" marL="0">
              <a:buNone/>
            </a:pPr>
            <a:r>
              <a:rPr lang="en-US" sz="1125" dirty="0">
                <a:solidFill>
                  <a:srgbClr val="FFFFFF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&lt;ul&gt;</a:t>
            </a:r>
            <a:endParaRPr lang="en-US" sz="1125" dirty="0"/>
          </a:p>
        </p:txBody>
      </p:sp>
      <p:sp>
        <p:nvSpPr>
          <p:cNvPr id="12" name="Text 9"/>
          <p:cNvSpPr/>
          <p:nvPr/>
        </p:nvSpPr>
        <p:spPr>
          <a:xfrm>
            <a:off x="400050" y="1795565"/>
            <a:ext cx="1069777" cy="26789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algn="l" indent="0" marL="0">
              <a:buNone/>
            </a:pPr>
            <a:r>
              <a:rPr lang="en-US" sz="1125" dirty="0">
                <a:solidFill>
                  <a:srgbClr val="FFFFFF"/>
                </a:solidFill>
                <a:latin typeface="Cairo" pitchFamily="34" charset="0"/>
                <a:ea typeface="Cairo" pitchFamily="34" charset="-122"/>
                <a:cs typeface="Cairo" pitchFamily="34" charset="-120"/>
              </a:rPr>
              <a:t>لقائمة المكونات</a:t>
            </a:r>
            <a:endParaRPr lang="en-US" sz="1125" dirty="0"/>
          </a:p>
        </p:txBody>
      </p:sp>
      <p:sp>
        <p:nvSpPr>
          <p:cNvPr id="13" name="Text 10"/>
          <p:cNvSpPr/>
          <p:nvPr/>
        </p:nvSpPr>
        <p:spPr>
          <a:xfrm>
            <a:off x="400050" y="2090245"/>
            <a:ext cx="362071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125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Use</a:t>
            </a:r>
            <a:endParaRPr lang="en-US" sz="1125" dirty="0"/>
          </a:p>
        </p:txBody>
      </p:sp>
      <p:sp>
        <p:nvSpPr>
          <p:cNvPr id="14" name="Text 11"/>
          <p:cNvSpPr/>
          <p:nvPr/>
        </p:nvSpPr>
        <p:spPr>
          <a:xfrm>
            <a:off x="690683" y="2124177"/>
            <a:ext cx="414393" cy="16252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125" dirty="0">
                <a:solidFill>
                  <a:srgbClr val="FFFFFF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&lt;ol&gt;</a:t>
            </a:r>
            <a:endParaRPr lang="en-US" sz="1125" dirty="0"/>
          </a:p>
        </p:txBody>
      </p:sp>
      <p:sp>
        <p:nvSpPr>
          <p:cNvPr id="15" name="Text 12"/>
          <p:cNvSpPr/>
          <p:nvPr/>
        </p:nvSpPr>
        <p:spPr>
          <a:xfrm>
            <a:off x="1033639" y="2090245"/>
            <a:ext cx="1145009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125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for recipe steps</a:t>
            </a:r>
            <a:endParaRPr lang="en-US" sz="1125" dirty="0"/>
          </a:p>
        </p:txBody>
      </p:sp>
      <p:sp>
        <p:nvSpPr>
          <p:cNvPr id="16" name="Text 13"/>
          <p:cNvSpPr/>
          <p:nvPr/>
        </p:nvSpPr>
        <p:spPr>
          <a:xfrm>
            <a:off x="1725299" y="2315273"/>
            <a:ext cx="555427" cy="26789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algn="l" indent="0" marL="0">
              <a:buNone/>
            </a:pPr>
            <a:r>
              <a:rPr lang="en-US" sz="1125" dirty="0">
                <a:solidFill>
                  <a:srgbClr val="FFFFFF"/>
                </a:solidFill>
                <a:latin typeface="Cairo" pitchFamily="34" charset="0"/>
                <a:ea typeface="Cairo" pitchFamily="34" charset="-122"/>
                <a:cs typeface="Cairo" pitchFamily="34" charset="-120"/>
              </a:rPr>
              <a:t>استخدم</a:t>
            </a:r>
            <a:endParaRPr lang="en-US" sz="1125" dirty="0"/>
          </a:p>
        </p:txBody>
      </p:sp>
      <p:sp>
        <p:nvSpPr>
          <p:cNvPr id="17" name="Text 14"/>
          <p:cNvSpPr/>
          <p:nvPr/>
        </p:nvSpPr>
        <p:spPr>
          <a:xfrm>
            <a:off x="1382316" y="2383138"/>
            <a:ext cx="414421" cy="16252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algn="l" indent="0" marL="0">
              <a:buNone/>
            </a:pPr>
            <a:r>
              <a:rPr lang="en-US" sz="1125" dirty="0">
                <a:solidFill>
                  <a:srgbClr val="FFFFFF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&lt;ol&gt;</a:t>
            </a:r>
            <a:endParaRPr lang="en-US" sz="1125" dirty="0"/>
          </a:p>
        </p:txBody>
      </p:sp>
      <p:sp>
        <p:nvSpPr>
          <p:cNvPr id="18" name="Text 15"/>
          <p:cNvSpPr/>
          <p:nvPr/>
        </p:nvSpPr>
        <p:spPr>
          <a:xfrm>
            <a:off x="400050" y="2315273"/>
            <a:ext cx="1053703" cy="26789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algn="l" indent="0" marL="0">
              <a:buNone/>
            </a:pPr>
            <a:r>
              <a:rPr lang="en-US" sz="1125" dirty="0">
                <a:solidFill>
                  <a:srgbClr val="FFFFFF"/>
                </a:solidFill>
                <a:latin typeface="Cairo" pitchFamily="34" charset="0"/>
                <a:ea typeface="Cairo" pitchFamily="34" charset="-122"/>
                <a:cs typeface="Cairo" pitchFamily="34" charset="-120"/>
              </a:rPr>
              <a:t>لخطوات الوصفة</a:t>
            </a:r>
            <a:endParaRPr lang="en-US" sz="1125" dirty="0"/>
          </a:p>
        </p:txBody>
      </p:sp>
      <p:sp>
        <p:nvSpPr>
          <p:cNvPr id="19" name="Text 16"/>
          <p:cNvSpPr/>
          <p:nvPr/>
        </p:nvSpPr>
        <p:spPr>
          <a:xfrm>
            <a:off x="400050" y="2609952"/>
            <a:ext cx="375633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125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Add</a:t>
            </a:r>
            <a:endParaRPr lang="en-US" sz="1125" dirty="0"/>
          </a:p>
        </p:txBody>
      </p:sp>
      <p:sp>
        <p:nvSpPr>
          <p:cNvPr id="20" name="Text 17"/>
          <p:cNvSpPr/>
          <p:nvPr/>
        </p:nvSpPr>
        <p:spPr>
          <a:xfrm>
            <a:off x="704245" y="2643885"/>
            <a:ext cx="671624" cy="16252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125" dirty="0">
                <a:solidFill>
                  <a:srgbClr val="FFFFFF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&lt;audio&gt;</a:t>
            </a:r>
            <a:endParaRPr lang="en-US" sz="1125" dirty="0"/>
          </a:p>
        </p:txBody>
      </p:sp>
      <p:sp>
        <p:nvSpPr>
          <p:cNvPr id="21" name="Text 18"/>
          <p:cNvSpPr/>
          <p:nvPr/>
        </p:nvSpPr>
        <p:spPr>
          <a:xfrm>
            <a:off x="1304432" y="2609952"/>
            <a:ext cx="1700938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125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for cooking instructions</a:t>
            </a:r>
            <a:endParaRPr lang="en-US" sz="1125" dirty="0"/>
          </a:p>
        </p:txBody>
      </p:sp>
      <p:sp>
        <p:nvSpPr>
          <p:cNvPr id="22" name="Text 19"/>
          <p:cNvSpPr/>
          <p:nvPr/>
        </p:nvSpPr>
        <p:spPr>
          <a:xfrm>
            <a:off x="1895019" y="2834980"/>
            <a:ext cx="410766" cy="26789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algn="l" indent="0" marL="0">
              <a:buNone/>
            </a:pPr>
            <a:r>
              <a:rPr lang="en-US" sz="1125" dirty="0">
                <a:solidFill>
                  <a:srgbClr val="FFFFFF"/>
                </a:solidFill>
                <a:latin typeface="Cairo" pitchFamily="34" charset="0"/>
                <a:ea typeface="Cairo" pitchFamily="34" charset="-122"/>
                <a:cs typeface="Cairo" pitchFamily="34" charset="-120"/>
              </a:rPr>
              <a:t>أضف</a:t>
            </a:r>
            <a:endParaRPr lang="en-US" sz="1125" dirty="0"/>
          </a:p>
        </p:txBody>
      </p:sp>
      <p:sp>
        <p:nvSpPr>
          <p:cNvPr id="23" name="Text 20"/>
          <p:cNvSpPr/>
          <p:nvPr/>
        </p:nvSpPr>
        <p:spPr>
          <a:xfrm>
            <a:off x="1294805" y="2902846"/>
            <a:ext cx="671652" cy="16252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algn="l" indent="0" marL="0">
              <a:buNone/>
            </a:pPr>
            <a:r>
              <a:rPr lang="en-US" sz="1125" dirty="0">
                <a:solidFill>
                  <a:srgbClr val="FFFFFF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&lt;audio&gt;</a:t>
            </a:r>
            <a:endParaRPr lang="en-US" sz="1125" dirty="0"/>
          </a:p>
        </p:txBody>
      </p:sp>
      <p:sp>
        <p:nvSpPr>
          <p:cNvPr id="24" name="Text 21"/>
          <p:cNvSpPr/>
          <p:nvPr/>
        </p:nvSpPr>
        <p:spPr>
          <a:xfrm>
            <a:off x="400050" y="2834980"/>
            <a:ext cx="966192" cy="26789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algn="l" indent="0" marL="0">
              <a:buNone/>
            </a:pPr>
            <a:r>
              <a:rPr lang="en-US" sz="1125" dirty="0">
                <a:solidFill>
                  <a:srgbClr val="FFFFFF"/>
                </a:solidFill>
                <a:latin typeface="Cairo" pitchFamily="34" charset="0"/>
                <a:ea typeface="Cairo" pitchFamily="34" charset="-122"/>
                <a:cs typeface="Cairo" pitchFamily="34" charset="-120"/>
              </a:rPr>
              <a:t>لتعليمات الطبخ</a:t>
            </a:r>
            <a:endParaRPr lang="en-US" sz="1125" dirty="0"/>
          </a:p>
        </p:txBody>
      </p:sp>
      <p:sp>
        <p:nvSpPr>
          <p:cNvPr id="25" name="Shape 22"/>
          <p:cNvSpPr/>
          <p:nvPr/>
        </p:nvSpPr>
        <p:spPr>
          <a:xfrm>
            <a:off x="171450" y="3185024"/>
            <a:ext cx="4343400" cy="2571750"/>
          </a:xfrm>
          <a:prstGeom prst="rect">
            <a:avLst/>
          </a:prstGeom>
          <a:solidFill>
            <a:srgbClr val="2C3E50"/>
          </a:solidFill>
          <a:ln/>
        </p:spPr>
      </p:sp>
      <p:sp>
        <p:nvSpPr>
          <p:cNvPr id="26" name="Text 23"/>
          <p:cNvSpPr/>
          <p:nvPr/>
        </p:nvSpPr>
        <p:spPr>
          <a:xfrm>
            <a:off x="257175" y="3277893"/>
            <a:ext cx="345774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E74C3C"/>
                </a:solidFill>
                <a:latin typeface="monospace" pitchFamily="34" charset="0"/>
                <a:ea typeface="monospace" pitchFamily="34" charset="-122"/>
                <a:cs typeface="monospace" pitchFamily="34" charset="-120"/>
              </a:rPr>
              <a:t>&lt;h1&gt;</a:t>
            </a:r>
            <a:endParaRPr lang="en-US" sz="900" dirty="0"/>
          </a:p>
        </p:txBody>
      </p:sp>
      <p:sp>
        <p:nvSpPr>
          <p:cNvPr id="27" name="Text 24"/>
          <p:cNvSpPr/>
          <p:nvPr/>
        </p:nvSpPr>
        <p:spPr>
          <a:xfrm>
            <a:off x="531512" y="3277893"/>
            <a:ext cx="86690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FFFFFF"/>
                </a:solidFill>
                <a:latin typeface="monospace" pitchFamily="34" charset="0"/>
                <a:ea typeface="monospace" pitchFamily="34" charset="-122"/>
                <a:cs typeface="monospace" pitchFamily="34" charset="-120"/>
              </a:rPr>
              <a:t>وصفتي المفضلة</a:t>
            </a:r>
            <a:endParaRPr lang="en-US" sz="900" dirty="0"/>
          </a:p>
        </p:txBody>
      </p:sp>
      <p:sp>
        <p:nvSpPr>
          <p:cNvPr id="28" name="Text 25"/>
          <p:cNvSpPr/>
          <p:nvPr/>
        </p:nvSpPr>
        <p:spPr>
          <a:xfrm>
            <a:off x="1326979" y="3277893"/>
            <a:ext cx="414338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E74C3C"/>
                </a:solidFill>
                <a:latin typeface="monospace" pitchFamily="34" charset="0"/>
                <a:ea typeface="monospace" pitchFamily="34" charset="-122"/>
                <a:cs typeface="monospace" pitchFamily="34" charset="-120"/>
              </a:rPr>
              <a:t>&lt;/h1&gt;</a:t>
            </a:r>
            <a:endParaRPr lang="en-US" sz="900" dirty="0"/>
          </a:p>
        </p:txBody>
      </p:sp>
      <p:sp>
        <p:nvSpPr>
          <p:cNvPr id="29" name="Text 26"/>
          <p:cNvSpPr/>
          <p:nvPr/>
        </p:nvSpPr>
        <p:spPr>
          <a:xfrm>
            <a:off x="257175" y="3449343"/>
            <a:ext cx="345774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E74C3C"/>
                </a:solidFill>
                <a:latin typeface="monospace" pitchFamily="34" charset="0"/>
                <a:ea typeface="monospace" pitchFamily="34" charset="-122"/>
                <a:cs typeface="monospace" pitchFamily="34" charset="-120"/>
              </a:rPr>
              <a:t>&lt;h2&gt;</a:t>
            </a:r>
            <a:endParaRPr lang="en-US" sz="900" dirty="0"/>
          </a:p>
        </p:txBody>
      </p:sp>
      <p:sp>
        <p:nvSpPr>
          <p:cNvPr id="30" name="Text 27"/>
          <p:cNvSpPr/>
          <p:nvPr/>
        </p:nvSpPr>
        <p:spPr>
          <a:xfrm>
            <a:off x="531512" y="3449343"/>
            <a:ext cx="501848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FFFFFF"/>
                </a:solidFill>
                <a:latin typeface="monospace" pitchFamily="34" charset="0"/>
                <a:ea typeface="monospace" pitchFamily="34" charset="-122"/>
                <a:cs typeface="monospace" pitchFamily="34" charset="-120"/>
              </a:rPr>
              <a:t>المكونات</a:t>
            </a:r>
            <a:endParaRPr lang="en-US" sz="900" dirty="0"/>
          </a:p>
        </p:txBody>
      </p:sp>
      <p:sp>
        <p:nvSpPr>
          <p:cNvPr id="31" name="Text 28"/>
          <p:cNvSpPr/>
          <p:nvPr/>
        </p:nvSpPr>
        <p:spPr>
          <a:xfrm>
            <a:off x="961923" y="3449343"/>
            <a:ext cx="414338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E74C3C"/>
                </a:solidFill>
                <a:latin typeface="monospace" pitchFamily="34" charset="0"/>
                <a:ea typeface="monospace" pitchFamily="34" charset="-122"/>
                <a:cs typeface="monospace" pitchFamily="34" charset="-120"/>
              </a:rPr>
              <a:t>&lt;/h2&gt;</a:t>
            </a:r>
            <a:endParaRPr lang="en-US" sz="900" dirty="0"/>
          </a:p>
        </p:txBody>
      </p:sp>
      <p:sp>
        <p:nvSpPr>
          <p:cNvPr id="32" name="Text 29"/>
          <p:cNvSpPr/>
          <p:nvPr/>
        </p:nvSpPr>
        <p:spPr>
          <a:xfrm>
            <a:off x="257175" y="3620793"/>
            <a:ext cx="345774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E74C3C"/>
                </a:solidFill>
                <a:latin typeface="monospace" pitchFamily="34" charset="0"/>
                <a:ea typeface="monospace" pitchFamily="34" charset="-122"/>
                <a:cs typeface="monospace" pitchFamily="34" charset="-120"/>
              </a:rPr>
              <a:t>&lt;ul&gt;</a:t>
            </a:r>
            <a:endParaRPr lang="en-US" sz="900" dirty="0"/>
          </a:p>
        </p:txBody>
      </p:sp>
      <p:sp>
        <p:nvSpPr>
          <p:cNvPr id="33" name="Text 30"/>
          <p:cNvSpPr/>
          <p:nvPr/>
        </p:nvSpPr>
        <p:spPr>
          <a:xfrm>
            <a:off x="394357" y="3792243"/>
            <a:ext cx="345774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E74C3C"/>
                </a:solidFill>
                <a:latin typeface="monospace" pitchFamily="34" charset="0"/>
                <a:ea typeface="monospace" pitchFamily="34" charset="-122"/>
                <a:cs typeface="monospace" pitchFamily="34" charset="-120"/>
              </a:rPr>
              <a:t>&lt;li&gt;</a:t>
            </a:r>
            <a:endParaRPr lang="en-US" sz="900" dirty="0"/>
          </a:p>
        </p:txBody>
      </p:sp>
      <p:sp>
        <p:nvSpPr>
          <p:cNvPr id="34" name="Text 31"/>
          <p:cNvSpPr/>
          <p:nvPr/>
        </p:nvSpPr>
        <p:spPr>
          <a:xfrm>
            <a:off x="668694" y="3792243"/>
            <a:ext cx="27682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FFFFFF"/>
                </a:solidFill>
                <a:latin typeface="monospace" pitchFamily="34" charset="0"/>
                <a:ea typeface="monospace" pitchFamily="34" charset="-122"/>
                <a:cs typeface="monospace" pitchFamily="34" charset="-120"/>
              </a:rPr>
              <a:t>بيض</a:t>
            </a:r>
            <a:endParaRPr lang="en-US" sz="900" dirty="0"/>
          </a:p>
        </p:txBody>
      </p:sp>
      <p:sp>
        <p:nvSpPr>
          <p:cNvPr id="35" name="Text 32"/>
          <p:cNvSpPr/>
          <p:nvPr/>
        </p:nvSpPr>
        <p:spPr>
          <a:xfrm>
            <a:off x="874077" y="3792243"/>
            <a:ext cx="414338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E74C3C"/>
                </a:solidFill>
                <a:latin typeface="monospace" pitchFamily="34" charset="0"/>
                <a:ea typeface="monospace" pitchFamily="34" charset="-122"/>
                <a:cs typeface="monospace" pitchFamily="34" charset="-120"/>
              </a:rPr>
              <a:t>&lt;/li&gt;</a:t>
            </a:r>
            <a:endParaRPr lang="en-US" sz="900" dirty="0"/>
          </a:p>
        </p:txBody>
      </p:sp>
      <p:sp>
        <p:nvSpPr>
          <p:cNvPr id="36" name="Text 33"/>
          <p:cNvSpPr/>
          <p:nvPr/>
        </p:nvSpPr>
        <p:spPr>
          <a:xfrm>
            <a:off x="394357" y="3963693"/>
            <a:ext cx="345774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E74C3C"/>
                </a:solidFill>
                <a:latin typeface="monospace" pitchFamily="34" charset="0"/>
                <a:ea typeface="monospace" pitchFamily="34" charset="-122"/>
                <a:cs typeface="monospace" pitchFamily="34" charset="-120"/>
              </a:rPr>
              <a:t>&lt;li&gt;</a:t>
            </a:r>
            <a:endParaRPr lang="en-US" sz="900" dirty="0"/>
          </a:p>
        </p:txBody>
      </p:sp>
      <p:sp>
        <p:nvSpPr>
          <p:cNvPr id="37" name="Text 34"/>
          <p:cNvSpPr/>
          <p:nvPr/>
        </p:nvSpPr>
        <p:spPr>
          <a:xfrm>
            <a:off x="668694" y="3963693"/>
            <a:ext cx="22860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FFFFFF"/>
                </a:solidFill>
                <a:latin typeface="monospace" pitchFamily="34" charset="0"/>
                <a:ea typeface="monospace" pitchFamily="34" charset="-122"/>
                <a:cs typeface="monospace" pitchFamily="34" charset="-120"/>
              </a:rPr>
              <a:t>لبن</a:t>
            </a:r>
            <a:endParaRPr lang="en-US" sz="900" dirty="0"/>
          </a:p>
        </p:txBody>
      </p:sp>
      <p:sp>
        <p:nvSpPr>
          <p:cNvPr id="38" name="Text 35"/>
          <p:cNvSpPr/>
          <p:nvPr/>
        </p:nvSpPr>
        <p:spPr>
          <a:xfrm>
            <a:off x="825857" y="3963693"/>
            <a:ext cx="414338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E74C3C"/>
                </a:solidFill>
                <a:latin typeface="monospace" pitchFamily="34" charset="0"/>
                <a:ea typeface="monospace" pitchFamily="34" charset="-122"/>
                <a:cs typeface="monospace" pitchFamily="34" charset="-120"/>
              </a:rPr>
              <a:t>&lt;/li&gt;</a:t>
            </a:r>
            <a:endParaRPr lang="en-US" sz="900" dirty="0"/>
          </a:p>
        </p:txBody>
      </p:sp>
      <p:sp>
        <p:nvSpPr>
          <p:cNvPr id="39" name="Text 36"/>
          <p:cNvSpPr/>
          <p:nvPr/>
        </p:nvSpPr>
        <p:spPr>
          <a:xfrm>
            <a:off x="257175" y="4135143"/>
            <a:ext cx="414338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E74C3C"/>
                </a:solidFill>
                <a:latin typeface="monospace" pitchFamily="34" charset="0"/>
                <a:ea typeface="monospace" pitchFamily="34" charset="-122"/>
                <a:cs typeface="monospace" pitchFamily="34" charset="-120"/>
              </a:rPr>
              <a:t>&lt;/ul&gt;</a:t>
            </a:r>
            <a:endParaRPr lang="en-US" sz="900" dirty="0"/>
          </a:p>
        </p:txBody>
      </p:sp>
      <p:sp>
        <p:nvSpPr>
          <p:cNvPr id="40" name="Text 37"/>
          <p:cNvSpPr/>
          <p:nvPr/>
        </p:nvSpPr>
        <p:spPr>
          <a:xfrm>
            <a:off x="257175" y="4306593"/>
            <a:ext cx="345774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E74C3C"/>
                </a:solidFill>
                <a:latin typeface="monospace" pitchFamily="34" charset="0"/>
                <a:ea typeface="monospace" pitchFamily="34" charset="-122"/>
                <a:cs typeface="monospace" pitchFamily="34" charset="-120"/>
              </a:rPr>
              <a:t>&lt;h2&gt;</a:t>
            </a:r>
            <a:endParaRPr lang="en-US" sz="900" dirty="0"/>
          </a:p>
        </p:txBody>
      </p:sp>
      <p:sp>
        <p:nvSpPr>
          <p:cNvPr id="41" name="Text 38"/>
          <p:cNvSpPr/>
          <p:nvPr/>
        </p:nvSpPr>
        <p:spPr>
          <a:xfrm>
            <a:off x="531512" y="4306593"/>
            <a:ext cx="50542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FFFFFF"/>
                </a:solidFill>
                <a:latin typeface="monospace" pitchFamily="34" charset="0"/>
                <a:ea typeface="monospace" pitchFamily="34" charset="-122"/>
                <a:cs typeface="monospace" pitchFamily="34" charset="-120"/>
              </a:rPr>
              <a:t>الخطوات</a:t>
            </a:r>
            <a:endParaRPr lang="en-US" sz="900" dirty="0"/>
          </a:p>
        </p:txBody>
      </p:sp>
      <p:sp>
        <p:nvSpPr>
          <p:cNvPr id="42" name="Text 39"/>
          <p:cNvSpPr/>
          <p:nvPr/>
        </p:nvSpPr>
        <p:spPr>
          <a:xfrm>
            <a:off x="965495" y="4306593"/>
            <a:ext cx="414338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E74C3C"/>
                </a:solidFill>
                <a:latin typeface="monospace" pitchFamily="34" charset="0"/>
                <a:ea typeface="monospace" pitchFamily="34" charset="-122"/>
                <a:cs typeface="monospace" pitchFamily="34" charset="-120"/>
              </a:rPr>
              <a:t>&lt;/h2&gt;</a:t>
            </a:r>
            <a:endParaRPr lang="en-US" sz="900" dirty="0"/>
          </a:p>
        </p:txBody>
      </p:sp>
      <p:sp>
        <p:nvSpPr>
          <p:cNvPr id="43" name="Text 40"/>
          <p:cNvSpPr/>
          <p:nvPr/>
        </p:nvSpPr>
        <p:spPr>
          <a:xfrm>
            <a:off x="257175" y="4478043"/>
            <a:ext cx="345774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E74C3C"/>
                </a:solidFill>
                <a:latin typeface="monospace" pitchFamily="34" charset="0"/>
                <a:ea typeface="monospace" pitchFamily="34" charset="-122"/>
                <a:cs typeface="monospace" pitchFamily="34" charset="-120"/>
              </a:rPr>
              <a:t>&lt;ol&gt;</a:t>
            </a:r>
            <a:endParaRPr lang="en-US" sz="900" dirty="0"/>
          </a:p>
        </p:txBody>
      </p:sp>
      <p:sp>
        <p:nvSpPr>
          <p:cNvPr id="44" name="Text 41"/>
          <p:cNvSpPr/>
          <p:nvPr/>
        </p:nvSpPr>
        <p:spPr>
          <a:xfrm>
            <a:off x="394357" y="4649493"/>
            <a:ext cx="345774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E74C3C"/>
                </a:solidFill>
                <a:latin typeface="monospace" pitchFamily="34" charset="0"/>
                <a:ea typeface="monospace" pitchFamily="34" charset="-122"/>
                <a:cs typeface="monospace" pitchFamily="34" charset="-120"/>
              </a:rPr>
              <a:t>&lt;li&gt;</a:t>
            </a:r>
            <a:endParaRPr lang="en-US" sz="900" dirty="0"/>
          </a:p>
        </p:txBody>
      </p:sp>
      <p:sp>
        <p:nvSpPr>
          <p:cNvPr id="45" name="Text 42"/>
          <p:cNvSpPr/>
          <p:nvPr/>
        </p:nvSpPr>
        <p:spPr>
          <a:xfrm>
            <a:off x="668694" y="4649493"/>
            <a:ext cx="665094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FFFFFF"/>
                </a:solidFill>
                <a:latin typeface="monospace" pitchFamily="34" charset="0"/>
                <a:ea typeface="monospace" pitchFamily="34" charset="-122"/>
                <a:cs typeface="monospace" pitchFamily="34" charset="-120"/>
              </a:rPr>
              <a:t>اكسر البيض</a:t>
            </a:r>
            <a:endParaRPr lang="en-US" sz="900" dirty="0"/>
          </a:p>
        </p:txBody>
      </p:sp>
      <p:sp>
        <p:nvSpPr>
          <p:cNvPr id="46" name="Text 43"/>
          <p:cNvSpPr/>
          <p:nvPr/>
        </p:nvSpPr>
        <p:spPr>
          <a:xfrm>
            <a:off x="1262351" y="4649493"/>
            <a:ext cx="414338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E74C3C"/>
                </a:solidFill>
                <a:latin typeface="monospace" pitchFamily="34" charset="0"/>
                <a:ea typeface="monospace" pitchFamily="34" charset="-122"/>
                <a:cs typeface="monospace" pitchFamily="34" charset="-120"/>
              </a:rPr>
              <a:t>&lt;/li&gt;</a:t>
            </a:r>
            <a:endParaRPr lang="en-US" sz="900" dirty="0"/>
          </a:p>
        </p:txBody>
      </p:sp>
      <p:sp>
        <p:nvSpPr>
          <p:cNvPr id="47" name="Text 44"/>
          <p:cNvSpPr/>
          <p:nvPr/>
        </p:nvSpPr>
        <p:spPr>
          <a:xfrm>
            <a:off x="394357" y="4820943"/>
            <a:ext cx="345774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E74C3C"/>
                </a:solidFill>
                <a:latin typeface="monospace" pitchFamily="34" charset="0"/>
                <a:ea typeface="monospace" pitchFamily="34" charset="-122"/>
                <a:cs typeface="monospace" pitchFamily="34" charset="-120"/>
              </a:rPr>
              <a:t>&lt;li&gt;</a:t>
            </a:r>
            <a:endParaRPr lang="en-US" sz="900" dirty="0"/>
          </a:p>
        </p:txBody>
      </p:sp>
      <p:sp>
        <p:nvSpPr>
          <p:cNvPr id="48" name="Text 45"/>
          <p:cNvSpPr/>
          <p:nvPr/>
        </p:nvSpPr>
        <p:spPr>
          <a:xfrm>
            <a:off x="668694" y="4820943"/>
            <a:ext cx="547222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FFFFFF"/>
                </a:solidFill>
                <a:latin typeface="monospace" pitchFamily="34" charset="0"/>
                <a:ea typeface="monospace" pitchFamily="34" charset="-122"/>
                <a:cs typeface="monospace" pitchFamily="34" charset="-120"/>
              </a:rPr>
              <a:t>حط اللبن</a:t>
            </a:r>
            <a:endParaRPr lang="en-US" sz="900" dirty="0"/>
          </a:p>
        </p:txBody>
      </p:sp>
      <p:sp>
        <p:nvSpPr>
          <p:cNvPr id="49" name="Text 46"/>
          <p:cNvSpPr/>
          <p:nvPr/>
        </p:nvSpPr>
        <p:spPr>
          <a:xfrm>
            <a:off x="1144479" y="4820943"/>
            <a:ext cx="414338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E74C3C"/>
                </a:solidFill>
                <a:latin typeface="monospace" pitchFamily="34" charset="0"/>
                <a:ea typeface="monospace" pitchFamily="34" charset="-122"/>
                <a:cs typeface="monospace" pitchFamily="34" charset="-120"/>
              </a:rPr>
              <a:t>&lt;/li&gt;</a:t>
            </a:r>
            <a:endParaRPr lang="en-US" sz="900" dirty="0"/>
          </a:p>
        </p:txBody>
      </p:sp>
      <p:sp>
        <p:nvSpPr>
          <p:cNvPr id="50" name="Text 47"/>
          <p:cNvSpPr/>
          <p:nvPr/>
        </p:nvSpPr>
        <p:spPr>
          <a:xfrm>
            <a:off x="257175" y="4992393"/>
            <a:ext cx="414338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E74C3C"/>
                </a:solidFill>
                <a:latin typeface="monospace" pitchFamily="34" charset="0"/>
                <a:ea typeface="monospace" pitchFamily="34" charset="-122"/>
                <a:cs typeface="monospace" pitchFamily="34" charset="-120"/>
              </a:rPr>
              <a:t>&lt;/ol&gt;</a:t>
            </a:r>
            <a:endParaRPr lang="en-US" sz="900" dirty="0"/>
          </a:p>
        </p:txBody>
      </p:sp>
      <p:sp>
        <p:nvSpPr>
          <p:cNvPr id="51" name="Text 48"/>
          <p:cNvSpPr/>
          <p:nvPr/>
        </p:nvSpPr>
        <p:spPr>
          <a:xfrm>
            <a:off x="257175" y="5163843"/>
            <a:ext cx="482929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E74C3C"/>
                </a:solidFill>
                <a:latin typeface="monospace" pitchFamily="34" charset="0"/>
                <a:ea typeface="monospace" pitchFamily="34" charset="-122"/>
                <a:cs typeface="monospace" pitchFamily="34" charset="-120"/>
              </a:rPr>
              <a:t>&lt;audio</a:t>
            </a:r>
            <a:endParaRPr lang="en-US" sz="900" dirty="0"/>
          </a:p>
        </p:txBody>
      </p:sp>
      <p:sp>
        <p:nvSpPr>
          <p:cNvPr id="52" name="Text 49"/>
          <p:cNvSpPr/>
          <p:nvPr/>
        </p:nvSpPr>
        <p:spPr>
          <a:xfrm>
            <a:off x="737257" y="5163843"/>
            <a:ext cx="620083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F1C40F"/>
                </a:solidFill>
                <a:latin typeface="monospace" pitchFamily="34" charset="0"/>
                <a:ea typeface="monospace" pitchFamily="34" charset="-122"/>
                <a:cs typeface="monospace" pitchFamily="34" charset="-120"/>
              </a:rPr>
              <a:t>controls</a:t>
            </a:r>
            <a:endParaRPr lang="en-US" sz="900" dirty="0"/>
          </a:p>
        </p:txBody>
      </p:sp>
      <p:sp>
        <p:nvSpPr>
          <p:cNvPr id="53" name="Text 50"/>
          <p:cNvSpPr/>
          <p:nvPr/>
        </p:nvSpPr>
        <p:spPr>
          <a:xfrm>
            <a:off x="1285903" y="5163843"/>
            <a:ext cx="140029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E74C3C"/>
                </a:solidFill>
                <a:latin typeface="monospace" pitchFamily="34" charset="0"/>
                <a:ea typeface="monospace" pitchFamily="34" charset="-122"/>
                <a:cs typeface="monospace" pitchFamily="34" charset="-120"/>
              </a:rPr>
              <a:t>&gt;</a:t>
            </a:r>
            <a:endParaRPr lang="en-US" sz="900" dirty="0"/>
          </a:p>
        </p:txBody>
      </p:sp>
      <p:sp>
        <p:nvSpPr>
          <p:cNvPr id="54" name="Text 51"/>
          <p:cNvSpPr/>
          <p:nvPr/>
        </p:nvSpPr>
        <p:spPr>
          <a:xfrm>
            <a:off x="394357" y="5335293"/>
            <a:ext cx="55152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E74C3C"/>
                </a:solidFill>
                <a:latin typeface="monospace" pitchFamily="34" charset="0"/>
                <a:ea typeface="monospace" pitchFamily="34" charset="-122"/>
                <a:cs typeface="monospace" pitchFamily="34" charset="-120"/>
              </a:rPr>
              <a:t>&lt;source</a:t>
            </a:r>
            <a:endParaRPr lang="en-US" sz="900" dirty="0"/>
          </a:p>
        </p:txBody>
      </p:sp>
      <p:sp>
        <p:nvSpPr>
          <p:cNvPr id="55" name="Text 52"/>
          <p:cNvSpPr/>
          <p:nvPr/>
        </p:nvSpPr>
        <p:spPr>
          <a:xfrm>
            <a:off x="943031" y="5335293"/>
            <a:ext cx="345774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F1C40F"/>
                </a:solidFill>
                <a:latin typeface="monospace" pitchFamily="34" charset="0"/>
                <a:ea typeface="monospace" pitchFamily="34" charset="-122"/>
                <a:cs typeface="monospace" pitchFamily="34" charset="-120"/>
              </a:rPr>
              <a:t>src=</a:t>
            </a:r>
            <a:endParaRPr lang="en-US" sz="900" dirty="0"/>
          </a:p>
        </p:txBody>
      </p:sp>
      <p:sp>
        <p:nvSpPr>
          <p:cNvPr id="56" name="Text 53"/>
          <p:cNvSpPr/>
          <p:nvPr/>
        </p:nvSpPr>
        <p:spPr>
          <a:xfrm>
            <a:off x="1217368" y="5335293"/>
            <a:ext cx="1305883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2ECC71"/>
                </a:solidFill>
                <a:latin typeface="monospace" pitchFamily="34" charset="0"/>
                <a:ea typeface="monospace" pitchFamily="34" charset="-122"/>
                <a:cs typeface="monospace" pitchFamily="34" charset="-120"/>
              </a:rPr>
              <a:t>"audio/recipe.mp3"</a:t>
            </a:r>
            <a:endParaRPr lang="en-US" sz="900" dirty="0"/>
          </a:p>
        </p:txBody>
      </p:sp>
      <p:sp>
        <p:nvSpPr>
          <p:cNvPr id="57" name="Text 54"/>
          <p:cNvSpPr/>
          <p:nvPr/>
        </p:nvSpPr>
        <p:spPr>
          <a:xfrm>
            <a:off x="2520404" y="5335293"/>
            <a:ext cx="414338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F1C40F"/>
                </a:solidFill>
                <a:latin typeface="monospace" pitchFamily="34" charset="0"/>
                <a:ea typeface="monospace" pitchFamily="34" charset="-122"/>
                <a:cs typeface="monospace" pitchFamily="34" charset="-120"/>
              </a:rPr>
              <a:t>type=</a:t>
            </a:r>
            <a:endParaRPr lang="en-US" sz="900" dirty="0"/>
          </a:p>
        </p:txBody>
      </p:sp>
      <p:sp>
        <p:nvSpPr>
          <p:cNvPr id="58" name="Text 55"/>
          <p:cNvSpPr/>
          <p:nvPr/>
        </p:nvSpPr>
        <p:spPr>
          <a:xfrm>
            <a:off x="2863304" y="5335293"/>
            <a:ext cx="89442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2ECC71"/>
                </a:solidFill>
                <a:latin typeface="monospace" pitchFamily="34" charset="0"/>
                <a:ea typeface="monospace" pitchFamily="34" charset="-122"/>
                <a:cs typeface="monospace" pitchFamily="34" charset="-120"/>
              </a:rPr>
              <a:t>"audio/mpeg"</a:t>
            </a:r>
            <a:endParaRPr lang="en-US" sz="900" dirty="0"/>
          </a:p>
        </p:txBody>
      </p:sp>
      <p:sp>
        <p:nvSpPr>
          <p:cNvPr id="59" name="Text 56"/>
          <p:cNvSpPr/>
          <p:nvPr/>
        </p:nvSpPr>
        <p:spPr>
          <a:xfrm>
            <a:off x="3686287" y="5335293"/>
            <a:ext cx="140029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E74C3C"/>
                </a:solidFill>
                <a:latin typeface="monospace" pitchFamily="34" charset="0"/>
                <a:ea typeface="monospace" pitchFamily="34" charset="-122"/>
                <a:cs typeface="monospace" pitchFamily="34" charset="-120"/>
              </a:rPr>
              <a:t>&gt;</a:t>
            </a:r>
            <a:endParaRPr lang="en-US" sz="900" dirty="0"/>
          </a:p>
        </p:txBody>
      </p:sp>
      <p:sp>
        <p:nvSpPr>
          <p:cNvPr id="60" name="Text 57"/>
          <p:cNvSpPr/>
          <p:nvPr/>
        </p:nvSpPr>
        <p:spPr>
          <a:xfrm>
            <a:off x="257175" y="5506743"/>
            <a:ext cx="620083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E74C3C"/>
                </a:solidFill>
                <a:latin typeface="monospace" pitchFamily="34" charset="0"/>
                <a:ea typeface="monospace" pitchFamily="34" charset="-122"/>
                <a:cs typeface="monospace" pitchFamily="34" charset="-120"/>
              </a:rPr>
              <a:t>&lt;/audio&gt;</a:t>
            </a:r>
            <a:endParaRPr lang="en-US" sz="900" dirty="0"/>
          </a:p>
        </p:txBody>
      </p:sp>
      <p:sp>
        <p:nvSpPr>
          <p:cNvPr id="61" name="Shape 58"/>
          <p:cNvSpPr/>
          <p:nvPr/>
        </p:nvSpPr>
        <p:spPr>
          <a:xfrm>
            <a:off x="4650581" y="1104407"/>
            <a:ext cx="4300538" cy="242888"/>
          </a:xfrm>
          <a:prstGeom prst="rect">
            <a:avLst/>
          </a:prstGeom>
          <a:solidFill>
            <a:srgbClr val="3498DB"/>
          </a:solidFill>
          <a:ln/>
        </p:spPr>
      </p:sp>
      <p:sp>
        <p:nvSpPr>
          <p:cNvPr id="62" name="Shape 59"/>
          <p:cNvSpPr/>
          <p:nvPr/>
        </p:nvSpPr>
        <p:spPr>
          <a:xfrm>
            <a:off x="4722019" y="1182988"/>
            <a:ext cx="85725" cy="85725"/>
          </a:xfrm>
          <a:prstGeom prst="ellipse">
            <a:avLst/>
          </a:prstGeom>
          <a:solidFill>
            <a:srgbClr val="E74C3C"/>
          </a:solidFill>
          <a:ln/>
        </p:spPr>
      </p:sp>
      <p:sp>
        <p:nvSpPr>
          <p:cNvPr id="63" name="Shape 60"/>
          <p:cNvSpPr/>
          <p:nvPr/>
        </p:nvSpPr>
        <p:spPr>
          <a:xfrm>
            <a:off x="4843463" y="1182988"/>
            <a:ext cx="85725" cy="85725"/>
          </a:xfrm>
          <a:prstGeom prst="ellipse">
            <a:avLst/>
          </a:prstGeom>
          <a:solidFill>
            <a:srgbClr val="F1C40F"/>
          </a:solidFill>
          <a:ln/>
        </p:spPr>
      </p:sp>
      <p:sp>
        <p:nvSpPr>
          <p:cNvPr id="64" name="Shape 61"/>
          <p:cNvSpPr/>
          <p:nvPr/>
        </p:nvSpPr>
        <p:spPr>
          <a:xfrm>
            <a:off x="4964906" y="1182988"/>
            <a:ext cx="85725" cy="85725"/>
          </a:xfrm>
          <a:prstGeom prst="ellipse">
            <a:avLst/>
          </a:prstGeom>
          <a:solidFill>
            <a:srgbClr val="2ECC71"/>
          </a:solidFill>
          <a:ln/>
        </p:spPr>
      </p:sp>
      <p:sp>
        <p:nvSpPr>
          <p:cNvPr id="65" name="Text 62"/>
          <p:cNvSpPr/>
          <p:nvPr/>
        </p:nvSpPr>
        <p:spPr>
          <a:xfrm>
            <a:off x="5172075" y="1140126"/>
            <a:ext cx="960946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My Recipe Page</a:t>
            </a:r>
            <a:endParaRPr lang="en-US" sz="900" dirty="0"/>
          </a:p>
        </p:txBody>
      </p:sp>
      <p:sp>
        <p:nvSpPr>
          <p:cNvPr id="66" name="Shape 63"/>
          <p:cNvSpPr/>
          <p:nvPr/>
        </p:nvSpPr>
        <p:spPr>
          <a:xfrm>
            <a:off x="4650581" y="1347295"/>
            <a:ext cx="4300538" cy="3493294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67" name="Text 64"/>
          <p:cNvSpPr/>
          <p:nvPr/>
        </p:nvSpPr>
        <p:spPr>
          <a:xfrm>
            <a:off x="4757738" y="1454451"/>
            <a:ext cx="4157663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350" b="1" dirty="0">
                <a:solidFill>
                  <a:srgbClr val="E74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وصفة البان كيك</a:t>
            </a:r>
            <a:endParaRPr lang="en-US" sz="1350" dirty="0"/>
          </a:p>
        </p:txBody>
      </p:sp>
      <p:sp>
        <p:nvSpPr>
          <p:cNvPr id="68" name="Text 65"/>
          <p:cNvSpPr/>
          <p:nvPr/>
        </p:nvSpPr>
        <p:spPr>
          <a:xfrm>
            <a:off x="4757738" y="1783063"/>
            <a:ext cx="4157663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b="1" dirty="0">
                <a:solidFill>
                  <a:srgbClr val="3B82F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المكونات:</a:t>
            </a:r>
            <a:endParaRPr lang="en-US" sz="900" dirty="0"/>
          </a:p>
        </p:txBody>
      </p:sp>
      <p:sp>
        <p:nvSpPr>
          <p:cNvPr id="69" name="Text 66"/>
          <p:cNvSpPr/>
          <p:nvPr/>
        </p:nvSpPr>
        <p:spPr>
          <a:xfrm>
            <a:off x="4900613" y="1954513"/>
            <a:ext cx="401478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90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2 كوب دقيق</a:t>
            </a:r>
            <a:endParaRPr lang="en-US" sz="900" dirty="0"/>
          </a:p>
        </p:txBody>
      </p:sp>
      <p:sp>
        <p:nvSpPr>
          <p:cNvPr id="70" name="Text 67"/>
          <p:cNvSpPr/>
          <p:nvPr/>
        </p:nvSpPr>
        <p:spPr>
          <a:xfrm>
            <a:off x="4900613" y="2125963"/>
            <a:ext cx="401478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90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2 بيضة</a:t>
            </a:r>
            <a:endParaRPr lang="en-US" sz="900" dirty="0"/>
          </a:p>
        </p:txBody>
      </p:sp>
      <p:sp>
        <p:nvSpPr>
          <p:cNvPr id="71" name="Text 68"/>
          <p:cNvSpPr/>
          <p:nvPr/>
        </p:nvSpPr>
        <p:spPr>
          <a:xfrm>
            <a:off x="4900613" y="2297413"/>
            <a:ext cx="401478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90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 كوب لبن</a:t>
            </a:r>
            <a:endParaRPr lang="en-US" sz="900" dirty="0"/>
          </a:p>
        </p:txBody>
      </p:sp>
      <p:sp>
        <p:nvSpPr>
          <p:cNvPr id="72" name="Text 69"/>
          <p:cNvSpPr/>
          <p:nvPr/>
        </p:nvSpPr>
        <p:spPr>
          <a:xfrm>
            <a:off x="4900613" y="2468863"/>
            <a:ext cx="401478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90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2 ملعقة سكر</a:t>
            </a:r>
            <a:endParaRPr lang="en-US" sz="900" dirty="0"/>
          </a:p>
        </p:txBody>
      </p:sp>
      <p:sp>
        <p:nvSpPr>
          <p:cNvPr id="73" name="Text 70"/>
          <p:cNvSpPr/>
          <p:nvPr/>
        </p:nvSpPr>
        <p:spPr>
          <a:xfrm>
            <a:off x="4900613" y="2640313"/>
            <a:ext cx="401478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90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زيت للقلي</a:t>
            </a:r>
            <a:endParaRPr lang="en-US" sz="900" dirty="0"/>
          </a:p>
        </p:txBody>
      </p:sp>
      <p:sp>
        <p:nvSpPr>
          <p:cNvPr id="74" name="Text 71"/>
          <p:cNvSpPr/>
          <p:nvPr/>
        </p:nvSpPr>
        <p:spPr>
          <a:xfrm>
            <a:off x="4757738" y="2918920"/>
            <a:ext cx="4157663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b="1" dirty="0">
                <a:solidFill>
                  <a:srgbClr val="3B82F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الخطوات:</a:t>
            </a:r>
            <a:endParaRPr lang="en-US" sz="900" dirty="0"/>
          </a:p>
        </p:txBody>
      </p:sp>
      <p:sp>
        <p:nvSpPr>
          <p:cNvPr id="75" name="Text 72"/>
          <p:cNvSpPr/>
          <p:nvPr/>
        </p:nvSpPr>
        <p:spPr>
          <a:xfrm>
            <a:off x="4900613" y="3090370"/>
            <a:ext cx="401478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90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اخلط الدقيق والسكر في وعاء</a:t>
            </a:r>
            <a:endParaRPr lang="en-US" sz="900" dirty="0"/>
          </a:p>
        </p:txBody>
      </p:sp>
      <p:sp>
        <p:nvSpPr>
          <p:cNvPr id="76" name="Text 73"/>
          <p:cNvSpPr/>
          <p:nvPr/>
        </p:nvSpPr>
        <p:spPr>
          <a:xfrm>
            <a:off x="4900613" y="3261820"/>
            <a:ext cx="401478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90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أضف البيض واللبن واخلط جيدًا</a:t>
            </a:r>
            <a:endParaRPr lang="en-US" sz="900" dirty="0"/>
          </a:p>
        </p:txBody>
      </p:sp>
      <p:sp>
        <p:nvSpPr>
          <p:cNvPr id="77" name="Text 74"/>
          <p:cNvSpPr/>
          <p:nvPr/>
        </p:nvSpPr>
        <p:spPr>
          <a:xfrm>
            <a:off x="4900613" y="3433270"/>
            <a:ext cx="401478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90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سخن الزيت في المقلاة</a:t>
            </a:r>
            <a:endParaRPr lang="en-US" sz="900" dirty="0"/>
          </a:p>
        </p:txBody>
      </p:sp>
      <p:sp>
        <p:nvSpPr>
          <p:cNvPr id="78" name="Text 75"/>
          <p:cNvSpPr/>
          <p:nvPr/>
        </p:nvSpPr>
        <p:spPr>
          <a:xfrm>
            <a:off x="4900613" y="3604720"/>
            <a:ext cx="401478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90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صب كمية من الخليط في المقلاة</a:t>
            </a:r>
            <a:endParaRPr lang="en-US" sz="900" dirty="0"/>
          </a:p>
        </p:txBody>
      </p:sp>
      <p:sp>
        <p:nvSpPr>
          <p:cNvPr id="79" name="Text 76"/>
          <p:cNvSpPr/>
          <p:nvPr/>
        </p:nvSpPr>
        <p:spPr>
          <a:xfrm>
            <a:off x="4900613" y="3776170"/>
            <a:ext cx="401478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90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اقلب عندما تظهر فقاعات</a:t>
            </a:r>
            <a:endParaRPr lang="en-US" sz="900" dirty="0"/>
          </a:p>
        </p:txBody>
      </p:sp>
      <p:sp>
        <p:nvSpPr>
          <p:cNvPr id="80" name="Text 77"/>
          <p:cNvSpPr/>
          <p:nvPr/>
        </p:nvSpPr>
        <p:spPr>
          <a:xfrm>
            <a:off x="4757738" y="4061920"/>
            <a:ext cx="4157663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استمع للتعليمات:</a:t>
            </a:r>
            <a:endParaRPr lang="en-US" sz="900" dirty="0"/>
          </a:p>
        </p:txBody>
      </p:sp>
      <p:sp>
        <p:nvSpPr>
          <p:cNvPr id="81" name="Shape 78"/>
          <p:cNvSpPr/>
          <p:nvPr/>
        </p:nvSpPr>
        <p:spPr>
          <a:xfrm>
            <a:off x="4757738" y="4340526"/>
            <a:ext cx="285750" cy="285750"/>
          </a:xfrm>
          <a:prstGeom prst="ellipse">
            <a:avLst/>
          </a:prstGeom>
          <a:solidFill>
            <a:srgbClr val="3498DB"/>
          </a:solidFill>
          <a:ln/>
        </p:spPr>
      </p:sp>
      <p:pic>
        <p:nvPicPr>
          <p:cNvPr id="82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3463" y="4426251"/>
            <a:ext cx="114300" cy="114300"/>
          </a:xfrm>
          <a:prstGeom prst="rect">
            <a:avLst/>
          </a:prstGeom>
        </p:spPr>
      </p:pic>
      <p:sp>
        <p:nvSpPr>
          <p:cNvPr id="83" name="Shape 79"/>
          <p:cNvSpPr/>
          <p:nvPr/>
        </p:nvSpPr>
        <p:spPr>
          <a:xfrm>
            <a:off x="5114925" y="4454826"/>
            <a:ext cx="3729038" cy="57150"/>
          </a:xfrm>
          <a:prstGeom prst="roundRect">
            <a:avLst/>
          </a:prstGeom>
          <a:solidFill>
            <a:srgbClr val="E0E0E0"/>
          </a:solidFill>
          <a:ln/>
        </p:spPr>
      </p:sp>
      <p:sp>
        <p:nvSpPr>
          <p:cNvPr id="84" name="Shape 80"/>
          <p:cNvSpPr/>
          <p:nvPr/>
        </p:nvSpPr>
        <p:spPr>
          <a:xfrm>
            <a:off x="5114925" y="4454826"/>
            <a:ext cx="1118695" cy="57150"/>
          </a:xfrm>
          <a:prstGeom prst="roundRect">
            <a:avLst/>
          </a:prstGeom>
          <a:solidFill>
            <a:srgbClr val="3498DB"/>
          </a:solidFill>
          <a:ln/>
        </p:spPr>
      </p:sp>
      <p:sp>
        <p:nvSpPr>
          <p:cNvPr id="85" name="Shape 81"/>
          <p:cNvSpPr/>
          <p:nvPr/>
        </p:nvSpPr>
        <p:spPr>
          <a:xfrm>
            <a:off x="171450" y="5871074"/>
            <a:ext cx="8801100" cy="525735"/>
          </a:xfrm>
          <a:prstGeom prst="rect">
            <a:avLst/>
          </a:prstGeom>
          <a:solidFill>
            <a:srgbClr val="2ECC71">
              <a:alpha val="20000"/>
            </a:srgbClr>
          </a:solidFill>
          <a:ln/>
        </p:spPr>
      </p:sp>
      <p:sp>
        <p:nvSpPr>
          <p:cNvPr id="86" name="Shape 82"/>
          <p:cNvSpPr/>
          <p:nvPr/>
        </p:nvSpPr>
        <p:spPr>
          <a:xfrm>
            <a:off x="171450" y="5871074"/>
            <a:ext cx="35719" cy="525735"/>
          </a:xfrm>
          <a:prstGeom prst="rect">
            <a:avLst/>
          </a:prstGeom>
          <a:solidFill>
            <a:srgbClr val="2ECC71"/>
          </a:solidFill>
          <a:ln/>
        </p:spPr>
      </p:sp>
      <p:pic>
        <p:nvPicPr>
          <p:cNvPr id="8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175" y="5963943"/>
            <a:ext cx="96441" cy="128588"/>
          </a:xfrm>
          <a:prstGeom prst="rect">
            <a:avLst/>
          </a:prstGeom>
        </p:spPr>
      </p:pic>
      <p:sp>
        <p:nvSpPr>
          <p:cNvPr id="88" name="Text 83"/>
          <p:cNvSpPr/>
          <p:nvPr/>
        </p:nvSpPr>
        <p:spPr>
          <a:xfrm>
            <a:off x="257175" y="5940726"/>
            <a:ext cx="4474220" cy="37504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Try adding your own favorite recipe with ingredients, steps, and audio instructions!</a:t>
            </a:r>
            <a:endParaRPr lang="en-US" sz="1013" dirty="0"/>
          </a:p>
        </p:txBody>
      </p:sp>
      <p:pic>
        <p:nvPicPr>
          <p:cNvPr id="89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90384" y="5965729"/>
            <a:ext cx="96441" cy="128588"/>
          </a:xfrm>
          <a:prstGeom prst="rect">
            <a:avLst/>
          </a:prstGeom>
        </p:spPr>
      </p:pic>
      <p:sp>
        <p:nvSpPr>
          <p:cNvPr id="90" name="Text 84"/>
          <p:cNvSpPr/>
          <p:nvPr/>
        </p:nvSpPr>
        <p:spPr>
          <a:xfrm>
            <a:off x="5434608" y="5910365"/>
            <a:ext cx="3523655" cy="446819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1013" dirty="0">
                <a:solidFill>
                  <a:srgbClr val="000000"/>
                </a:solidFill>
                <a:latin typeface="Cairo" pitchFamily="34" charset="0"/>
                <a:ea typeface="Cairo" pitchFamily="34" charset="-122"/>
                <a:cs typeface="Cairo" pitchFamily="34" charset="-120"/>
              </a:rPr>
              <a:t>جرب إضافة وصفتك المفضلة مع المكونات والخطوات وتعليمات صوتية!</a:t>
            </a:r>
            <a:endParaRPr lang="en-US" sz="1013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00351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71450" y="171450"/>
            <a:ext cx="8872538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2025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Homework Challenge &amp; Achievement! 🏆</a:t>
            </a:r>
            <a:endParaRPr lang="en-US" sz="2025" dirty="0"/>
          </a:p>
        </p:txBody>
      </p:sp>
      <p:sp>
        <p:nvSpPr>
          <p:cNvPr id="4" name="Text 1"/>
          <p:cNvSpPr/>
          <p:nvPr/>
        </p:nvSpPr>
        <p:spPr>
          <a:xfrm>
            <a:off x="171450" y="557213"/>
            <a:ext cx="8872538" cy="4114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algn="ctr" indent="0" marL="0">
              <a:buNone/>
            </a:pPr>
            <a:r>
              <a:rPr lang="en-US" sz="2025" dirty="0">
                <a:solidFill>
                  <a:srgbClr val="FFFFFF"/>
                </a:solidFill>
                <a:latin typeface="Cairo" pitchFamily="34" charset="0"/>
                <a:ea typeface="Cairo" pitchFamily="34" charset="-122"/>
                <a:cs typeface="Cairo" pitchFamily="34" charset="-120"/>
              </a:rPr>
              <a:t>تحدي الواجب والإنجاز! 🏆</a:t>
            </a:r>
            <a:endParaRPr lang="en-US" sz="2025" dirty="0"/>
          </a:p>
        </p:txBody>
      </p:sp>
      <p:sp>
        <p:nvSpPr>
          <p:cNvPr id="5" name="Shape 2"/>
          <p:cNvSpPr/>
          <p:nvPr/>
        </p:nvSpPr>
        <p:spPr>
          <a:xfrm>
            <a:off x="171450" y="1054401"/>
            <a:ext cx="4343400" cy="3706099"/>
          </a:xfrm>
          <a:prstGeom prst="rect">
            <a:avLst/>
          </a:prstGeom>
          <a:solidFill>
            <a:srgbClr val="FFFFFF">
              <a:alpha val="90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278606" y="1161557"/>
            <a:ext cx="4200525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350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📝 Homework Challenge</a:t>
            </a:r>
            <a:endParaRPr lang="en-US" sz="1350" dirty="0"/>
          </a:p>
        </p:txBody>
      </p:sp>
      <p:sp>
        <p:nvSpPr>
          <p:cNvPr id="7" name="Text 4"/>
          <p:cNvSpPr/>
          <p:nvPr/>
        </p:nvSpPr>
        <p:spPr>
          <a:xfrm>
            <a:off x="278606" y="1447307"/>
            <a:ext cx="4200525" cy="27430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1350" b="1" dirty="0">
                <a:solidFill>
                  <a:srgbClr val="000000"/>
                </a:solidFill>
                <a:latin typeface="Cairo" pitchFamily="34" charset="0"/>
                <a:ea typeface="Cairo" pitchFamily="34" charset="-122"/>
                <a:cs typeface="Cairo" pitchFamily="34" charset="-120"/>
              </a:rPr>
              <a:t>📝 تحدي الواجب</a:t>
            </a:r>
            <a:endParaRPr lang="en-US" sz="1350" dirty="0"/>
          </a:p>
        </p:txBody>
      </p:sp>
      <p:sp>
        <p:nvSpPr>
          <p:cNvPr id="8" name="Text 5"/>
          <p:cNvSpPr/>
          <p:nvPr/>
        </p:nvSpPr>
        <p:spPr>
          <a:xfrm>
            <a:off x="278606" y="1778766"/>
            <a:ext cx="4200525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Create a recipe page with:</a:t>
            </a:r>
            <a:endParaRPr lang="en-US" sz="900" dirty="0"/>
          </a:p>
        </p:txBody>
      </p:sp>
      <p:sp>
        <p:nvSpPr>
          <p:cNvPr id="9" name="Text 6"/>
          <p:cNvSpPr/>
          <p:nvPr/>
        </p:nvSpPr>
        <p:spPr>
          <a:xfrm>
            <a:off x="278606" y="2007366"/>
            <a:ext cx="4200525" cy="1828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900" dirty="0">
                <a:solidFill>
                  <a:srgbClr val="000000"/>
                </a:solidFill>
                <a:latin typeface="Cairo" pitchFamily="34" charset="0"/>
                <a:ea typeface="Cairo" pitchFamily="34" charset="-122"/>
                <a:cs typeface="Cairo" pitchFamily="34" charset="-120"/>
              </a:rPr>
              <a:t>اعمل صفحة وصفة فيها:</a:t>
            </a:r>
            <a:endParaRPr lang="en-US" sz="900" dirty="0"/>
          </a:p>
        </p:txBody>
      </p:sp>
      <p:sp>
        <p:nvSpPr>
          <p:cNvPr id="10" name="Text 7"/>
          <p:cNvSpPr/>
          <p:nvPr/>
        </p:nvSpPr>
        <p:spPr>
          <a:xfrm>
            <a:off x="278606" y="2247379"/>
            <a:ext cx="4200525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90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Ingredients list (unordered list)</a:t>
            </a:r>
            <a:endParaRPr lang="en-US" sz="900" dirty="0"/>
          </a:p>
        </p:txBody>
      </p:sp>
      <p:sp>
        <p:nvSpPr>
          <p:cNvPr id="11" name="Text 8"/>
          <p:cNvSpPr/>
          <p:nvPr/>
        </p:nvSpPr>
        <p:spPr>
          <a:xfrm>
            <a:off x="278606" y="2475979"/>
            <a:ext cx="4200525" cy="1828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algn="l" indent="0" marL="0">
              <a:buNone/>
            </a:pPr>
            <a:r>
              <a:rPr lang="en-US" sz="900" dirty="0">
                <a:solidFill>
                  <a:srgbClr val="000000"/>
                </a:solidFill>
                <a:latin typeface="Cairo" pitchFamily="34" charset="0"/>
                <a:ea typeface="Cairo" pitchFamily="34" charset="-122"/>
                <a:cs typeface="Cairo" pitchFamily="34" charset="-120"/>
              </a:rPr>
              <a:t>قائمة مكونات (قائمة غير مرتبة)</a:t>
            </a:r>
            <a:endParaRPr lang="en-US" sz="900" dirty="0"/>
          </a:p>
        </p:txBody>
      </p:sp>
      <p:sp>
        <p:nvSpPr>
          <p:cNvPr id="12" name="Text 9"/>
          <p:cNvSpPr/>
          <p:nvPr/>
        </p:nvSpPr>
        <p:spPr>
          <a:xfrm>
            <a:off x="278606" y="2715992"/>
            <a:ext cx="4200525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90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Steps list (ordered list)</a:t>
            </a:r>
            <a:endParaRPr lang="en-US" sz="900" dirty="0"/>
          </a:p>
        </p:txBody>
      </p:sp>
      <p:sp>
        <p:nvSpPr>
          <p:cNvPr id="13" name="Text 10"/>
          <p:cNvSpPr/>
          <p:nvPr/>
        </p:nvSpPr>
        <p:spPr>
          <a:xfrm>
            <a:off x="278606" y="2944592"/>
            <a:ext cx="4200525" cy="1828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algn="l" indent="0" marL="0">
              <a:buNone/>
            </a:pPr>
            <a:r>
              <a:rPr lang="en-US" sz="900" dirty="0">
                <a:solidFill>
                  <a:srgbClr val="000000"/>
                </a:solidFill>
                <a:latin typeface="Cairo" pitchFamily="34" charset="0"/>
                <a:ea typeface="Cairo" pitchFamily="34" charset="-122"/>
                <a:cs typeface="Cairo" pitchFamily="34" charset="-120"/>
              </a:rPr>
              <a:t>قائمة خطوات (قائمة مرتبة)</a:t>
            </a:r>
            <a:endParaRPr lang="en-US" sz="900" dirty="0"/>
          </a:p>
        </p:txBody>
      </p:sp>
      <p:sp>
        <p:nvSpPr>
          <p:cNvPr id="14" name="Text 11"/>
          <p:cNvSpPr/>
          <p:nvPr/>
        </p:nvSpPr>
        <p:spPr>
          <a:xfrm>
            <a:off x="278606" y="3184606"/>
            <a:ext cx="4200525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90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Description list (new list type!)</a:t>
            </a:r>
            <a:endParaRPr lang="en-US" sz="900" dirty="0"/>
          </a:p>
        </p:txBody>
      </p:sp>
      <p:sp>
        <p:nvSpPr>
          <p:cNvPr id="15" name="Text 12"/>
          <p:cNvSpPr/>
          <p:nvPr/>
        </p:nvSpPr>
        <p:spPr>
          <a:xfrm>
            <a:off x="278606" y="3413206"/>
            <a:ext cx="4200525" cy="1828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algn="l" indent="0" marL="0">
              <a:buNone/>
            </a:pPr>
            <a:r>
              <a:rPr lang="en-US" sz="900" dirty="0">
                <a:solidFill>
                  <a:srgbClr val="000000"/>
                </a:solidFill>
                <a:latin typeface="Cairo" pitchFamily="34" charset="0"/>
                <a:ea typeface="Cairo" pitchFamily="34" charset="-122"/>
                <a:cs typeface="Cairo" pitchFamily="34" charset="-120"/>
              </a:rPr>
              <a:t>قائمة وصفية (نوع قائمة جديد!)</a:t>
            </a:r>
            <a:endParaRPr lang="en-US" sz="900" dirty="0"/>
          </a:p>
        </p:txBody>
      </p:sp>
      <p:sp>
        <p:nvSpPr>
          <p:cNvPr id="16" name="Shape 13"/>
          <p:cNvSpPr/>
          <p:nvPr/>
        </p:nvSpPr>
        <p:spPr>
          <a:xfrm>
            <a:off x="278606" y="3653219"/>
            <a:ext cx="4129088" cy="1000125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17" name="Text 14"/>
          <p:cNvSpPr/>
          <p:nvPr/>
        </p:nvSpPr>
        <p:spPr>
          <a:xfrm>
            <a:off x="335756" y="3710369"/>
            <a:ext cx="4086225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Description List Example:</a:t>
            </a:r>
            <a:endParaRPr lang="en-US" sz="900" dirty="0"/>
          </a:p>
        </p:txBody>
      </p:sp>
      <p:sp>
        <p:nvSpPr>
          <p:cNvPr id="18" name="Shape 15"/>
          <p:cNvSpPr/>
          <p:nvPr/>
        </p:nvSpPr>
        <p:spPr>
          <a:xfrm>
            <a:off x="335756" y="3910394"/>
            <a:ext cx="4014788" cy="685800"/>
          </a:xfrm>
          <a:prstGeom prst="rect">
            <a:avLst/>
          </a:prstGeom>
          <a:solidFill>
            <a:srgbClr val="2C3E50"/>
          </a:solidFill>
          <a:ln/>
        </p:spPr>
      </p:sp>
      <p:sp>
        <p:nvSpPr>
          <p:cNvPr id="19" name="Text 16"/>
          <p:cNvSpPr/>
          <p:nvPr/>
        </p:nvSpPr>
        <p:spPr>
          <a:xfrm>
            <a:off x="392906" y="3971116"/>
            <a:ext cx="311479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E74C3C"/>
                </a:solidFill>
                <a:latin typeface="monospace" pitchFamily="34" charset="0"/>
                <a:ea typeface="monospace" pitchFamily="34" charset="-122"/>
                <a:cs typeface="monospace" pitchFamily="34" charset="-120"/>
              </a:rPr>
              <a:t>&lt;dl&gt;</a:t>
            </a:r>
            <a:endParaRPr lang="en-US" sz="788" dirty="0"/>
          </a:p>
        </p:txBody>
      </p:sp>
      <p:sp>
        <p:nvSpPr>
          <p:cNvPr id="20" name="Text 17"/>
          <p:cNvSpPr/>
          <p:nvPr/>
        </p:nvSpPr>
        <p:spPr>
          <a:xfrm>
            <a:off x="512927" y="4113991"/>
            <a:ext cx="311479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E74C3C"/>
                </a:solidFill>
                <a:latin typeface="monospace" pitchFamily="34" charset="0"/>
                <a:ea typeface="monospace" pitchFamily="34" charset="-122"/>
                <a:cs typeface="monospace" pitchFamily="34" charset="-120"/>
              </a:rPr>
              <a:t>&lt;dt&gt;</a:t>
            </a:r>
            <a:endParaRPr lang="en-US" sz="788" dirty="0"/>
          </a:p>
        </p:txBody>
      </p:sp>
      <p:sp>
        <p:nvSpPr>
          <p:cNvPr id="21" name="Text 18"/>
          <p:cNvSpPr/>
          <p:nvPr/>
        </p:nvSpPr>
        <p:spPr>
          <a:xfrm>
            <a:off x="752968" y="4113991"/>
            <a:ext cx="311479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FFFFFF"/>
                </a:solidFill>
                <a:latin typeface="monospace" pitchFamily="34" charset="0"/>
                <a:ea typeface="monospace" pitchFamily="34" charset="-122"/>
                <a:cs typeface="monospace" pitchFamily="34" charset="-120"/>
              </a:rPr>
              <a:t>Term</a:t>
            </a:r>
            <a:endParaRPr lang="en-US" sz="788" dirty="0"/>
          </a:p>
        </p:txBody>
      </p:sp>
      <p:sp>
        <p:nvSpPr>
          <p:cNvPr id="22" name="Text 19"/>
          <p:cNvSpPr/>
          <p:nvPr/>
        </p:nvSpPr>
        <p:spPr>
          <a:xfrm>
            <a:off x="993009" y="4113991"/>
            <a:ext cx="371475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E74C3C"/>
                </a:solidFill>
                <a:latin typeface="monospace" pitchFamily="34" charset="0"/>
                <a:ea typeface="monospace" pitchFamily="34" charset="-122"/>
                <a:cs typeface="monospace" pitchFamily="34" charset="-120"/>
              </a:rPr>
              <a:t>&lt;/dt&gt;</a:t>
            </a:r>
            <a:endParaRPr lang="en-US" sz="788" dirty="0"/>
          </a:p>
        </p:txBody>
      </p:sp>
      <p:sp>
        <p:nvSpPr>
          <p:cNvPr id="23" name="Text 20"/>
          <p:cNvSpPr/>
          <p:nvPr/>
        </p:nvSpPr>
        <p:spPr>
          <a:xfrm>
            <a:off x="512927" y="4256866"/>
            <a:ext cx="311479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E74C3C"/>
                </a:solidFill>
                <a:latin typeface="monospace" pitchFamily="34" charset="0"/>
                <a:ea typeface="monospace" pitchFamily="34" charset="-122"/>
                <a:cs typeface="monospace" pitchFamily="34" charset="-120"/>
              </a:rPr>
              <a:t>&lt;dd&gt;</a:t>
            </a:r>
            <a:endParaRPr lang="en-US" sz="788" dirty="0"/>
          </a:p>
        </p:txBody>
      </p:sp>
      <p:sp>
        <p:nvSpPr>
          <p:cNvPr id="24" name="Text 21"/>
          <p:cNvSpPr/>
          <p:nvPr/>
        </p:nvSpPr>
        <p:spPr>
          <a:xfrm>
            <a:off x="752968" y="4256866"/>
            <a:ext cx="731537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FFFFFF"/>
                </a:solidFill>
                <a:latin typeface="monospace" pitchFamily="34" charset="0"/>
                <a:ea typeface="monospace" pitchFamily="34" charset="-122"/>
                <a:cs typeface="monospace" pitchFamily="34" charset="-120"/>
              </a:rPr>
              <a:t>Description</a:t>
            </a:r>
            <a:endParaRPr lang="en-US" sz="788" dirty="0"/>
          </a:p>
        </p:txBody>
      </p:sp>
      <p:sp>
        <p:nvSpPr>
          <p:cNvPr id="25" name="Text 22"/>
          <p:cNvSpPr/>
          <p:nvPr/>
        </p:nvSpPr>
        <p:spPr>
          <a:xfrm>
            <a:off x="1413067" y="4256866"/>
            <a:ext cx="371475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E74C3C"/>
                </a:solidFill>
                <a:latin typeface="monospace" pitchFamily="34" charset="0"/>
                <a:ea typeface="monospace" pitchFamily="34" charset="-122"/>
                <a:cs typeface="monospace" pitchFamily="34" charset="-120"/>
              </a:rPr>
              <a:t>&lt;/dd&gt;</a:t>
            </a:r>
            <a:endParaRPr lang="en-US" sz="788" dirty="0"/>
          </a:p>
        </p:txBody>
      </p:sp>
      <p:sp>
        <p:nvSpPr>
          <p:cNvPr id="26" name="Text 23"/>
          <p:cNvSpPr/>
          <p:nvPr/>
        </p:nvSpPr>
        <p:spPr>
          <a:xfrm>
            <a:off x="392906" y="4399741"/>
            <a:ext cx="371475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E74C3C"/>
                </a:solidFill>
                <a:latin typeface="monospace" pitchFamily="34" charset="0"/>
                <a:ea typeface="monospace" pitchFamily="34" charset="-122"/>
                <a:cs typeface="monospace" pitchFamily="34" charset="-120"/>
              </a:rPr>
              <a:t>&lt;/dl&gt;</a:t>
            </a:r>
            <a:endParaRPr lang="en-US" sz="788" dirty="0"/>
          </a:p>
        </p:txBody>
      </p:sp>
      <p:sp>
        <p:nvSpPr>
          <p:cNvPr id="27" name="Shape 24"/>
          <p:cNvSpPr/>
          <p:nvPr/>
        </p:nvSpPr>
        <p:spPr>
          <a:xfrm>
            <a:off x="4629150" y="1054401"/>
            <a:ext cx="4343400" cy="3706099"/>
          </a:xfrm>
          <a:prstGeom prst="rect">
            <a:avLst/>
          </a:prstGeom>
          <a:solidFill>
            <a:srgbClr val="3498DB">
              <a:alpha val="20000"/>
            </a:srgbClr>
          </a:solidFill>
          <a:ln/>
        </p:spPr>
      </p:sp>
      <p:sp>
        <p:nvSpPr>
          <p:cNvPr id="28" name="Text 25"/>
          <p:cNvSpPr/>
          <p:nvPr/>
        </p:nvSpPr>
        <p:spPr>
          <a:xfrm>
            <a:off x="4736306" y="1161557"/>
            <a:ext cx="4200525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350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🕵️ HTML Detective Challenge</a:t>
            </a:r>
            <a:endParaRPr lang="en-US" sz="1350" dirty="0"/>
          </a:p>
        </p:txBody>
      </p:sp>
      <p:sp>
        <p:nvSpPr>
          <p:cNvPr id="29" name="Text 26"/>
          <p:cNvSpPr/>
          <p:nvPr/>
        </p:nvSpPr>
        <p:spPr>
          <a:xfrm>
            <a:off x="4736306" y="1447307"/>
            <a:ext cx="4200525" cy="27430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1350" b="1" dirty="0">
                <a:solidFill>
                  <a:srgbClr val="000000"/>
                </a:solidFill>
                <a:latin typeface="Cairo" pitchFamily="34" charset="0"/>
                <a:ea typeface="Cairo" pitchFamily="34" charset="-122"/>
                <a:cs typeface="Cairo" pitchFamily="34" charset="-120"/>
              </a:rPr>
              <a:t>🕵️ تحدي المحقق HTML</a:t>
            </a:r>
            <a:endParaRPr lang="en-US" sz="1350" dirty="0"/>
          </a:p>
        </p:txBody>
      </p:sp>
      <p:sp>
        <p:nvSpPr>
          <p:cNvPr id="30" name="Text 27"/>
          <p:cNvSpPr/>
          <p:nvPr/>
        </p:nvSpPr>
        <p:spPr>
          <a:xfrm>
            <a:off x="4736306" y="1778766"/>
            <a:ext cx="4200525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 your recipe page, can you find all these elements?</a:t>
            </a:r>
            <a:endParaRPr lang="en-US" sz="900" dirty="0"/>
          </a:p>
        </p:txBody>
      </p:sp>
      <p:sp>
        <p:nvSpPr>
          <p:cNvPr id="31" name="Text 28"/>
          <p:cNvSpPr/>
          <p:nvPr/>
        </p:nvSpPr>
        <p:spPr>
          <a:xfrm>
            <a:off x="4736306" y="1950216"/>
            <a:ext cx="4200525" cy="1828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900" dirty="0">
                <a:solidFill>
                  <a:srgbClr val="000000"/>
                </a:solidFill>
                <a:latin typeface="Cairo" pitchFamily="34" charset="0"/>
                <a:ea typeface="Cairo" pitchFamily="34" charset="-122"/>
                <a:cs typeface="Cairo" pitchFamily="34" charset="-120"/>
              </a:rPr>
              <a:t>في صفحة الوصفة الخاصة بك، هل يمكنك العثور على كل هذه العناصر؟</a:t>
            </a:r>
            <a:endParaRPr lang="en-US" sz="900" dirty="0"/>
          </a:p>
        </p:txBody>
      </p:sp>
      <p:sp>
        <p:nvSpPr>
          <p:cNvPr id="32" name="Shape 29"/>
          <p:cNvSpPr/>
          <p:nvPr/>
        </p:nvSpPr>
        <p:spPr>
          <a:xfrm>
            <a:off x="4736306" y="2218804"/>
            <a:ext cx="2035969" cy="300038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3" name="Text 30"/>
          <p:cNvSpPr/>
          <p:nvPr/>
        </p:nvSpPr>
        <p:spPr>
          <a:xfrm>
            <a:off x="4793456" y="2311673"/>
            <a:ext cx="345802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000000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&lt;ul&gt;</a:t>
            </a:r>
            <a:endParaRPr lang="en-US" sz="900" dirty="0"/>
          </a:p>
        </p:txBody>
      </p:sp>
      <p:sp>
        <p:nvSpPr>
          <p:cNvPr id="34" name="Text 31"/>
          <p:cNvSpPr/>
          <p:nvPr/>
        </p:nvSpPr>
        <p:spPr>
          <a:xfrm>
            <a:off x="5067821" y="2283098"/>
            <a:ext cx="810174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elements: ___</a:t>
            </a:r>
            <a:endParaRPr lang="en-US" sz="900" dirty="0"/>
          </a:p>
        </p:txBody>
      </p:sp>
      <p:sp>
        <p:nvSpPr>
          <p:cNvPr id="35" name="Shape 32"/>
          <p:cNvSpPr/>
          <p:nvPr/>
        </p:nvSpPr>
        <p:spPr>
          <a:xfrm>
            <a:off x="6829425" y="2218804"/>
            <a:ext cx="2035969" cy="300038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6" name="Text 33"/>
          <p:cNvSpPr/>
          <p:nvPr/>
        </p:nvSpPr>
        <p:spPr>
          <a:xfrm>
            <a:off x="6886575" y="2311673"/>
            <a:ext cx="345802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000000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&lt;ol&gt;</a:t>
            </a:r>
            <a:endParaRPr lang="en-US" sz="900" dirty="0"/>
          </a:p>
        </p:txBody>
      </p:sp>
      <p:sp>
        <p:nvSpPr>
          <p:cNvPr id="37" name="Text 34"/>
          <p:cNvSpPr/>
          <p:nvPr/>
        </p:nvSpPr>
        <p:spPr>
          <a:xfrm>
            <a:off x="7160940" y="2283098"/>
            <a:ext cx="810174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elements: ___</a:t>
            </a:r>
            <a:endParaRPr lang="en-US" sz="900" dirty="0"/>
          </a:p>
        </p:txBody>
      </p:sp>
      <p:sp>
        <p:nvSpPr>
          <p:cNvPr id="38" name="Shape 35"/>
          <p:cNvSpPr/>
          <p:nvPr/>
        </p:nvSpPr>
        <p:spPr>
          <a:xfrm>
            <a:off x="4736306" y="2575992"/>
            <a:ext cx="2035969" cy="300038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9" name="Text 36"/>
          <p:cNvSpPr/>
          <p:nvPr/>
        </p:nvSpPr>
        <p:spPr>
          <a:xfrm>
            <a:off x="4793456" y="2668860"/>
            <a:ext cx="345802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000000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&lt;li&gt;</a:t>
            </a:r>
            <a:endParaRPr lang="en-US" sz="900" dirty="0"/>
          </a:p>
        </p:txBody>
      </p:sp>
      <p:sp>
        <p:nvSpPr>
          <p:cNvPr id="40" name="Text 37"/>
          <p:cNvSpPr/>
          <p:nvPr/>
        </p:nvSpPr>
        <p:spPr>
          <a:xfrm>
            <a:off x="5067821" y="2640285"/>
            <a:ext cx="810174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elements: ___</a:t>
            </a:r>
            <a:endParaRPr lang="en-US" sz="900" dirty="0"/>
          </a:p>
        </p:txBody>
      </p:sp>
      <p:sp>
        <p:nvSpPr>
          <p:cNvPr id="41" name="Shape 38"/>
          <p:cNvSpPr/>
          <p:nvPr/>
        </p:nvSpPr>
        <p:spPr>
          <a:xfrm>
            <a:off x="6829425" y="2575992"/>
            <a:ext cx="2035969" cy="300038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42" name="Text 39"/>
          <p:cNvSpPr/>
          <p:nvPr/>
        </p:nvSpPr>
        <p:spPr>
          <a:xfrm>
            <a:off x="6886575" y="2668860"/>
            <a:ext cx="551576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000000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&lt;audio&gt;</a:t>
            </a:r>
            <a:endParaRPr lang="en-US" sz="900" dirty="0"/>
          </a:p>
        </p:txBody>
      </p:sp>
      <p:sp>
        <p:nvSpPr>
          <p:cNvPr id="43" name="Text 40"/>
          <p:cNvSpPr/>
          <p:nvPr/>
        </p:nvSpPr>
        <p:spPr>
          <a:xfrm>
            <a:off x="7366713" y="2640285"/>
            <a:ext cx="810174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elements: ___</a:t>
            </a:r>
            <a:endParaRPr lang="en-US" sz="900" dirty="0"/>
          </a:p>
        </p:txBody>
      </p:sp>
      <p:sp>
        <p:nvSpPr>
          <p:cNvPr id="44" name="Shape 41"/>
          <p:cNvSpPr/>
          <p:nvPr/>
        </p:nvSpPr>
        <p:spPr>
          <a:xfrm>
            <a:off x="171450" y="4846225"/>
            <a:ext cx="8801100" cy="985838"/>
          </a:xfrm>
          <a:prstGeom prst="rect">
            <a:avLst/>
          </a:prstGeom>
          <a:solidFill>
            <a:srgbClr val="F1C40F">
              <a:alpha val="20000"/>
            </a:srgbClr>
          </a:solidFill>
          <a:ln/>
        </p:spPr>
      </p:sp>
      <p:sp>
        <p:nvSpPr>
          <p:cNvPr id="45" name="Text 42"/>
          <p:cNvSpPr/>
          <p:nvPr/>
        </p:nvSpPr>
        <p:spPr>
          <a:xfrm>
            <a:off x="1733392" y="4953381"/>
            <a:ext cx="712589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40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🎵</a:t>
            </a:r>
            <a:endParaRPr lang="en-US" sz="4050" dirty="0"/>
          </a:p>
        </p:txBody>
      </p:sp>
      <p:sp>
        <p:nvSpPr>
          <p:cNvPr id="46" name="Text 43"/>
          <p:cNvSpPr/>
          <p:nvPr/>
        </p:nvSpPr>
        <p:spPr>
          <a:xfrm>
            <a:off x="2517418" y="4987677"/>
            <a:ext cx="4964599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350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Achievement Unlocked: List Master!</a:t>
            </a:r>
            <a:endParaRPr lang="en-US" sz="1350" dirty="0"/>
          </a:p>
        </p:txBody>
      </p:sp>
      <p:sp>
        <p:nvSpPr>
          <p:cNvPr id="47" name="Text 44"/>
          <p:cNvSpPr/>
          <p:nvPr/>
        </p:nvSpPr>
        <p:spPr>
          <a:xfrm>
            <a:off x="2517418" y="5216277"/>
            <a:ext cx="4964599" cy="27430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1350" b="1" dirty="0">
                <a:solidFill>
                  <a:srgbClr val="000000"/>
                </a:solidFill>
                <a:latin typeface="Cairo" pitchFamily="34" charset="0"/>
                <a:ea typeface="Cairo" pitchFamily="34" charset="-122"/>
                <a:cs typeface="Cairo" pitchFamily="34" charset="-120"/>
              </a:rPr>
              <a:t>إنجاز مكتمل: سيد القوائم!</a:t>
            </a:r>
            <a:endParaRPr lang="en-US" sz="1350" dirty="0"/>
          </a:p>
        </p:txBody>
      </p:sp>
      <p:sp>
        <p:nvSpPr>
          <p:cNvPr id="48" name="Text 45"/>
          <p:cNvSpPr/>
          <p:nvPr/>
        </p:nvSpPr>
        <p:spPr>
          <a:xfrm>
            <a:off x="2517418" y="5490586"/>
            <a:ext cx="4964599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When you finish your recipe page with all list types, you are now a List Master! 🥳</a:t>
            </a:r>
            <a:endParaRPr lang="en-US" sz="1013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2025-07-01T19:18:44Z</dcterms:created>
  <dcterms:modified xsi:type="dcterms:W3CDTF">2025-07-01T19:18:44Z</dcterms:modified>
</cp:coreProperties>
</file>